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73" r:id="rId14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/>
    <p:restoredTop sz="94684"/>
  </p:normalViewPr>
  <p:slideViewPr>
    <p:cSldViewPr snapToGrid="0">
      <p:cViewPr varScale="1">
        <p:scale>
          <a:sx n="92" d="100"/>
          <a:sy n="92" d="100"/>
        </p:scale>
        <p:origin x="132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807A3-12F0-4D6A-A99F-1B1CAF35679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CF80F9-702E-4C5D-9FC5-4579AA1BF9CD}">
      <dgm:prSet/>
      <dgm:spPr/>
      <dgm:t>
        <a:bodyPr/>
        <a:lstStyle/>
        <a:p>
          <a:r>
            <a:rPr lang="en-US" b="0" i="0"/>
            <a:t>Председник Републике бира се на непосредним изборима, тајним гласањем, у складу са законом.</a:t>
          </a:r>
          <a:endParaRPr lang="en-US"/>
        </a:p>
      </dgm:t>
    </dgm:pt>
    <dgm:pt modelId="{8D4B85D6-8415-4CF3-BD26-5D7199158973}" type="parTrans" cxnId="{19E4570C-BA78-45DC-B3B3-D75F13256F44}">
      <dgm:prSet/>
      <dgm:spPr/>
      <dgm:t>
        <a:bodyPr/>
        <a:lstStyle/>
        <a:p>
          <a:endParaRPr lang="en-US"/>
        </a:p>
      </dgm:t>
    </dgm:pt>
    <dgm:pt modelId="{BEA99347-2A69-4EFD-A30A-80099A4FB6BE}" type="sibTrans" cxnId="{19E4570C-BA78-45DC-B3B3-D75F13256F44}">
      <dgm:prSet/>
      <dgm:spPr/>
      <dgm:t>
        <a:bodyPr/>
        <a:lstStyle/>
        <a:p>
          <a:endParaRPr lang="en-US"/>
        </a:p>
      </dgm:t>
    </dgm:pt>
    <dgm:pt modelId="{B071BE6A-03D6-4223-A43F-08E7B5670D6B}">
      <dgm:prSet/>
      <dgm:spPr/>
      <dgm:t>
        <a:bodyPr/>
        <a:lstStyle/>
        <a:p>
          <a:r>
            <a:rPr lang="en-US" b="0" i="0"/>
            <a:t>Изборе за председника Републике расписује председник Народне скупштине 90 дана пре истека мандата председника Републике, тако да се избори окончају у наредних 60 дана, у складу са законом.</a:t>
          </a:r>
          <a:endParaRPr lang="en-US"/>
        </a:p>
      </dgm:t>
    </dgm:pt>
    <dgm:pt modelId="{E1A0B149-630A-481C-A240-D137E9B8046A}" type="parTrans" cxnId="{EC19E947-4CC9-48A5-BCD7-0A8B7CC9D452}">
      <dgm:prSet/>
      <dgm:spPr/>
      <dgm:t>
        <a:bodyPr/>
        <a:lstStyle/>
        <a:p>
          <a:endParaRPr lang="en-US"/>
        </a:p>
      </dgm:t>
    </dgm:pt>
    <dgm:pt modelId="{5EE9A16B-A355-43C2-82FF-068F8D14B248}" type="sibTrans" cxnId="{EC19E947-4CC9-48A5-BCD7-0A8B7CC9D452}">
      <dgm:prSet/>
      <dgm:spPr/>
      <dgm:t>
        <a:bodyPr/>
        <a:lstStyle/>
        <a:p>
          <a:endParaRPr lang="en-US"/>
        </a:p>
      </dgm:t>
    </dgm:pt>
    <dgm:pt modelId="{395C3EEC-256E-604B-A57F-EE55F5FAFB26}" type="pres">
      <dgm:prSet presAssocID="{6D3807A3-12F0-4D6A-A99F-1B1CAF3567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C6FB393-533B-AA4B-A074-B56BA5BB1D0D}" type="pres">
      <dgm:prSet presAssocID="{32CF80F9-702E-4C5D-9FC5-4579AA1BF9CD}" presName="hierRoot1" presStyleCnt="0"/>
      <dgm:spPr/>
    </dgm:pt>
    <dgm:pt modelId="{5609700A-1586-BF41-A63F-84226D629FDF}" type="pres">
      <dgm:prSet presAssocID="{32CF80F9-702E-4C5D-9FC5-4579AA1BF9CD}" presName="composite" presStyleCnt="0"/>
      <dgm:spPr/>
    </dgm:pt>
    <dgm:pt modelId="{22CD5ADF-EFF1-3748-ABC0-3ED9BBFFE174}" type="pres">
      <dgm:prSet presAssocID="{32CF80F9-702E-4C5D-9FC5-4579AA1BF9CD}" presName="background" presStyleLbl="node0" presStyleIdx="0" presStyleCnt="2"/>
      <dgm:spPr/>
    </dgm:pt>
    <dgm:pt modelId="{FA2591E3-FDD1-3F4F-A845-19BFC691AA41}" type="pres">
      <dgm:prSet presAssocID="{32CF80F9-702E-4C5D-9FC5-4579AA1BF9CD}" presName="text" presStyleLbl="fgAcc0" presStyleIdx="0" presStyleCnt="2">
        <dgm:presLayoutVars>
          <dgm:chPref val="3"/>
        </dgm:presLayoutVars>
      </dgm:prSet>
      <dgm:spPr/>
    </dgm:pt>
    <dgm:pt modelId="{0277FDE7-AA9B-D646-B5C4-CB322FE71E68}" type="pres">
      <dgm:prSet presAssocID="{32CF80F9-702E-4C5D-9FC5-4579AA1BF9CD}" presName="hierChild2" presStyleCnt="0"/>
      <dgm:spPr/>
    </dgm:pt>
    <dgm:pt modelId="{966A26A0-D1A9-154E-B15D-3268A370FA57}" type="pres">
      <dgm:prSet presAssocID="{B071BE6A-03D6-4223-A43F-08E7B5670D6B}" presName="hierRoot1" presStyleCnt="0"/>
      <dgm:spPr/>
    </dgm:pt>
    <dgm:pt modelId="{515EEFF8-52F4-8F41-91F2-D83CC28A87F2}" type="pres">
      <dgm:prSet presAssocID="{B071BE6A-03D6-4223-A43F-08E7B5670D6B}" presName="composite" presStyleCnt="0"/>
      <dgm:spPr/>
    </dgm:pt>
    <dgm:pt modelId="{1970ACA9-C382-FE4C-953C-97DDFD3904F4}" type="pres">
      <dgm:prSet presAssocID="{B071BE6A-03D6-4223-A43F-08E7B5670D6B}" presName="background" presStyleLbl="node0" presStyleIdx="1" presStyleCnt="2"/>
      <dgm:spPr/>
    </dgm:pt>
    <dgm:pt modelId="{52A4BFB0-DE57-0A4F-9D7E-435518E42045}" type="pres">
      <dgm:prSet presAssocID="{B071BE6A-03D6-4223-A43F-08E7B5670D6B}" presName="text" presStyleLbl="fgAcc0" presStyleIdx="1" presStyleCnt="2">
        <dgm:presLayoutVars>
          <dgm:chPref val="3"/>
        </dgm:presLayoutVars>
      </dgm:prSet>
      <dgm:spPr/>
    </dgm:pt>
    <dgm:pt modelId="{90CBCF50-1C4F-694D-9144-F7D0DB1061FF}" type="pres">
      <dgm:prSet presAssocID="{B071BE6A-03D6-4223-A43F-08E7B5670D6B}" presName="hierChild2" presStyleCnt="0"/>
      <dgm:spPr/>
    </dgm:pt>
  </dgm:ptLst>
  <dgm:cxnLst>
    <dgm:cxn modelId="{19E4570C-BA78-45DC-B3B3-D75F13256F44}" srcId="{6D3807A3-12F0-4D6A-A99F-1B1CAF356792}" destId="{32CF80F9-702E-4C5D-9FC5-4579AA1BF9CD}" srcOrd="0" destOrd="0" parTransId="{8D4B85D6-8415-4CF3-BD26-5D7199158973}" sibTransId="{BEA99347-2A69-4EFD-A30A-80099A4FB6BE}"/>
    <dgm:cxn modelId="{CEB42020-25DA-A34A-87AE-A4302F9991DA}" type="presOf" srcId="{6D3807A3-12F0-4D6A-A99F-1B1CAF356792}" destId="{395C3EEC-256E-604B-A57F-EE55F5FAFB26}" srcOrd="0" destOrd="0" presId="urn:microsoft.com/office/officeart/2005/8/layout/hierarchy1"/>
    <dgm:cxn modelId="{EC19E947-4CC9-48A5-BCD7-0A8B7CC9D452}" srcId="{6D3807A3-12F0-4D6A-A99F-1B1CAF356792}" destId="{B071BE6A-03D6-4223-A43F-08E7B5670D6B}" srcOrd="1" destOrd="0" parTransId="{E1A0B149-630A-481C-A240-D137E9B8046A}" sibTransId="{5EE9A16B-A355-43C2-82FF-068F8D14B248}"/>
    <dgm:cxn modelId="{697A63AB-2DA1-0940-9ACF-F56B62F10742}" type="presOf" srcId="{32CF80F9-702E-4C5D-9FC5-4579AA1BF9CD}" destId="{FA2591E3-FDD1-3F4F-A845-19BFC691AA41}" srcOrd="0" destOrd="0" presId="urn:microsoft.com/office/officeart/2005/8/layout/hierarchy1"/>
    <dgm:cxn modelId="{360DDAC2-41A7-554C-84C0-8273EACF95F1}" type="presOf" srcId="{B071BE6A-03D6-4223-A43F-08E7B5670D6B}" destId="{52A4BFB0-DE57-0A4F-9D7E-435518E42045}" srcOrd="0" destOrd="0" presId="urn:microsoft.com/office/officeart/2005/8/layout/hierarchy1"/>
    <dgm:cxn modelId="{68232392-7912-0C4B-B1BA-3FAFC4E2E8BD}" type="presParOf" srcId="{395C3EEC-256E-604B-A57F-EE55F5FAFB26}" destId="{4C6FB393-533B-AA4B-A074-B56BA5BB1D0D}" srcOrd="0" destOrd="0" presId="urn:microsoft.com/office/officeart/2005/8/layout/hierarchy1"/>
    <dgm:cxn modelId="{E153D6B8-0485-DF4D-8C9D-A17D1DEDA8E1}" type="presParOf" srcId="{4C6FB393-533B-AA4B-A074-B56BA5BB1D0D}" destId="{5609700A-1586-BF41-A63F-84226D629FDF}" srcOrd="0" destOrd="0" presId="urn:microsoft.com/office/officeart/2005/8/layout/hierarchy1"/>
    <dgm:cxn modelId="{E0F1584C-5A41-AF46-B34B-A2266AB7A598}" type="presParOf" srcId="{5609700A-1586-BF41-A63F-84226D629FDF}" destId="{22CD5ADF-EFF1-3748-ABC0-3ED9BBFFE174}" srcOrd="0" destOrd="0" presId="urn:microsoft.com/office/officeart/2005/8/layout/hierarchy1"/>
    <dgm:cxn modelId="{47E15CF7-61CE-974C-8552-871D0C08148A}" type="presParOf" srcId="{5609700A-1586-BF41-A63F-84226D629FDF}" destId="{FA2591E3-FDD1-3F4F-A845-19BFC691AA41}" srcOrd="1" destOrd="0" presId="urn:microsoft.com/office/officeart/2005/8/layout/hierarchy1"/>
    <dgm:cxn modelId="{0530AD7C-6488-8A4B-87AF-F56F2F3A1C84}" type="presParOf" srcId="{4C6FB393-533B-AA4B-A074-B56BA5BB1D0D}" destId="{0277FDE7-AA9B-D646-B5C4-CB322FE71E68}" srcOrd="1" destOrd="0" presId="urn:microsoft.com/office/officeart/2005/8/layout/hierarchy1"/>
    <dgm:cxn modelId="{31CA8FCA-7B81-7B4A-A95E-6113C12D23F0}" type="presParOf" srcId="{395C3EEC-256E-604B-A57F-EE55F5FAFB26}" destId="{966A26A0-D1A9-154E-B15D-3268A370FA57}" srcOrd="1" destOrd="0" presId="urn:microsoft.com/office/officeart/2005/8/layout/hierarchy1"/>
    <dgm:cxn modelId="{46CA9F13-D195-AF46-83E0-B531174642C1}" type="presParOf" srcId="{966A26A0-D1A9-154E-B15D-3268A370FA57}" destId="{515EEFF8-52F4-8F41-91F2-D83CC28A87F2}" srcOrd="0" destOrd="0" presId="urn:microsoft.com/office/officeart/2005/8/layout/hierarchy1"/>
    <dgm:cxn modelId="{5F7884B2-5A4B-0344-9D37-041BF6A153BE}" type="presParOf" srcId="{515EEFF8-52F4-8F41-91F2-D83CC28A87F2}" destId="{1970ACA9-C382-FE4C-953C-97DDFD3904F4}" srcOrd="0" destOrd="0" presId="urn:microsoft.com/office/officeart/2005/8/layout/hierarchy1"/>
    <dgm:cxn modelId="{7E347E35-36B6-E044-8E3B-94E08924D0BE}" type="presParOf" srcId="{515EEFF8-52F4-8F41-91F2-D83CC28A87F2}" destId="{52A4BFB0-DE57-0A4F-9D7E-435518E42045}" srcOrd="1" destOrd="0" presId="urn:microsoft.com/office/officeart/2005/8/layout/hierarchy1"/>
    <dgm:cxn modelId="{E255C79B-5D4C-D541-BB95-BD0D30152BF6}" type="presParOf" srcId="{966A26A0-D1A9-154E-B15D-3268A370FA57}" destId="{90CBCF50-1C4F-694D-9144-F7D0DB1061F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933BFC-8DEA-4771-9CBB-FABDDD87A13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22B154A-28D0-46BF-AADC-BD77108DC074}">
      <dgm:prSet/>
      <dgm:spPr/>
      <dgm:t>
        <a:bodyPr/>
        <a:lstStyle/>
        <a:p>
          <a:r>
            <a:rPr lang="en-US" b="0" i="0"/>
            <a:t>Мандат председника Републике траје пет година и почиње да тече од дана полагања заклетве пред Народном скупштином.</a:t>
          </a:r>
          <a:endParaRPr lang="en-US"/>
        </a:p>
      </dgm:t>
    </dgm:pt>
    <dgm:pt modelId="{D6816B73-CDB4-46DD-88A2-68388D21AC2D}" type="parTrans" cxnId="{DBAC731B-9203-489D-9695-4653BC232F36}">
      <dgm:prSet/>
      <dgm:spPr/>
      <dgm:t>
        <a:bodyPr/>
        <a:lstStyle/>
        <a:p>
          <a:endParaRPr lang="en-US"/>
        </a:p>
      </dgm:t>
    </dgm:pt>
    <dgm:pt modelId="{E55E66DE-10FD-4D63-9192-770A244A6192}" type="sibTrans" cxnId="{DBAC731B-9203-489D-9695-4653BC232F36}">
      <dgm:prSet/>
      <dgm:spPr/>
      <dgm:t>
        <a:bodyPr/>
        <a:lstStyle/>
        <a:p>
          <a:endParaRPr lang="en-US"/>
        </a:p>
      </dgm:t>
    </dgm:pt>
    <dgm:pt modelId="{CAB03722-9D67-49AA-8E0D-4CDCA14F938F}">
      <dgm:prSet/>
      <dgm:spPr/>
      <dgm:t>
        <a:bodyPr/>
        <a:lstStyle/>
        <a:p>
          <a:r>
            <a:rPr lang="en-US" b="0" i="0"/>
            <a:t>Ако мандат председника Републике истиче за време ратног или ванредног стања, продужава се, тако да траје до истека три месеца од дана престанка ратног, односно ванредног стања.</a:t>
          </a:r>
          <a:endParaRPr lang="en-US"/>
        </a:p>
      </dgm:t>
    </dgm:pt>
    <dgm:pt modelId="{5C4AEA50-9275-4956-AB3B-132129F6EA18}" type="parTrans" cxnId="{49A7EE7D-3153-478C-94E1-BFE976DC6A49}">
      <dgm:prSet/>
      <dgm:spPr/>
      <dgm:t>
        <a:bodyPr/>
        <a:lstStyle/>
        <a:p>
          <a:endParaRPr lang="en-US"/>
        </a:p>
      </dgm:t>
    </dgm:pt>
    <dgm:pt modelId="{0578AC71-5C59-456E-99F8-5D7CB79FE3C4}" type="sibTrans" cxnId="{49A7EE7D-3153-478C-94E1-BFE976DC6A49}">
      <dgm:prSet/>
      <dgm:spPr/>
      <dgm:t>
        <a:bodyPr/>
        <a:lstStyle/>
        <a:p>
          <a:endParaRPr lang="en-US"/>
        </a:p>
      </dgm:t>
    </dgm:pt>
    <dgm:pt modelId="{40FEC581-46BA-46EB-9C72-9936C2408E3A}">
      <dgm:prSet/>
      <dgm:spPr/>
      <dgm:t>
        <a:bodyPr/>
        <a:lstStyle/>
        <a:p>
          <a:r>
            <a:rPr lang="en-US" b="0" i="0"/>
            <a:t>Нико не може више од два пута да буде биран за председника Републике.</a:t>
          </a:r>
          <a:endParaRPr lang="en-US"/>
        </a:p>
      </dgm:t>
    </dgm:pt>
    <dgm:pt modelId="{A41E5FEF-6586-4640-A297-B7EBC2B0AD96}" type="parTrans" cxnId="{FB8E4913-A902-43AC-A641-073C8B19F754}">
      <dgm:prSet/>
      <dgm:spPr/>
      <dgm:t>
        <a:bodyPr/>
        <a:lstStyle/>
        <a:p>
          <a:endParaRPr lang="en-US"/>
        </a:p>
      </dgm:t>
    </dgm:pt>
    <dgm:pt modelId="{E36BF939-D51B-4840-A9B1-C8799CF83547}" type="sibTrans" cxnId="{FB8E4913-A902-43AC-A641-073C8B19F754}">
      <dgm:prSet/>
      <dgm:spPr/>
      <dgm:t>
        <a:bodyPr/>
        <a:lstStyle/>
        <a:p>
          <a:endParaRPr lang="en-US"/>
        </a:p>
      </dgm:t>
    </dgm:pt>
    <dgm:pt modelId="{0C063522-80D9-4E37-8702-87726EA24E04}">
      <dgm:prSet/>
      <dgm:spPr/>
      <dgm:t>
        <a:bodyPr/>
        <a:lstStyle/>
        <a:p>
          <a:r>
            <a:rPr lang="en-US" b="0" i="0"/>
            <a:t>Мандат председника Републике престаје истеком времена на које је изабран, оставком или разрешењем.</a:t>
          </a:r>
          <a:endParaRPr lang="en-US"/>
        </a:p>
      </dgm:t>
    </dgm:pt>
    <dgm:pt modelId="{CBFFC81D-FB5B-46A2-988F-0002E4597222}" type="parTrans" cxnId="{B57FDC9D-BB15-4DE7-A33C-F9959B4CCBE4}">
      <dgm:prSet/>
      <dgm:spPr/>
      <dgm:t>
        <a:bodyPr/>
        <a:lstStyle/>
        <a:p>
          <a:endParaRPr lang="en-US"/>
        </a:p>
      </dgm:t>
    </dgm:pt>
    <dgm:pt modelId="{70646DDD-EB8D-40F7-AE21-F6AC790B51BC}" type="sibTrans" cxnId="{B57FDC9D-BB15-4DE7-A33C-F9959B4CCBE4}">
      <dgm:prSet/>
      <dgm:spPr/>
      <dgm:t>
        <a:bodyPr/>
        <a:lstStyle/>
        <a:p>
          <a:endParaRPr lang="en-US"/>
        </a:p>
      </dgm:t>
    </dgm:pt>
    <dgm:pt modelId="{4FB74834-4411-4117-B534-F321D2CC7DA9}">
      <dgm:prSet/>
      <dgm:spPr/>
      <dgm:t>
        <a:bodyPr/>
        <a:lstStyle/>
        <a:p>
          <a:r>
            <a:rPr lang="en-US" b="0" i="0"/>
            <a:t>Председник Републике подноси оставку председнику Народне скупштине.</a:t>
          </a:r>
          <a:endParaRPr lang="en-US"/>
        </a:p>
      </dgm:t>
    </dgm:pt>
    <dgm:pt modelId="{48EB810F-B7D6-4DAA-804C-910734A33756}" type="parTrans" cxnId="{6C965634-3C3C-4D6D-BCDC-F4DDE7387B46}">
      <dgm:prSet/>
      <dgm:spPr/>
      <dgm:t>
        <a:bodyPr/>
        <a:lstStyle/>
        <a:p>
          <a:endParaRPr lang="en-US"/>
        </a:p>
      </dgm:t>
    </dgm:pt>
    <dgm:pt modelId="{8A88C15E-1807-4391-9BAC-79D2F2CD2308}" type="sibTrans" cxnId="{6C965634-3C3C-4D6D-BCDC-F4DDE7387B46}">
      <dgm:prSet/>
      <dgm:spPr/>
      <dgm:t>
        <a:bodyPr/>
        <a:lstStyle/>
        <a:p>
          <a:endParaRPr lang="en-US"/>
        </a:p>
      </dgm:t>
    </dgm:pt>
    <dgm:pt modelId="{BDF3246D-8D87-D44B-AFB6-24B372E6F598}" type="pres">
      <dgm:prSet presAssocID="{D9933BFC-8DEA-4771-9CBB-FABDDD87A132}" presName="vert0" presStyleCnt="0">
        <dgm:presLayoutVars>
          <dgm:dir/>
          <dgm:animOne val="branch"/>
          <dgm:animLvl val="lvl"/>
        </dgm:presLayoutVars>
      </dgm:prSet>
      <dgm:spPr/>
    </dgm:pt>
    <dgm:pt modelId="{2DAA5F8F-3BF8-1649-A962-2C56F8582FFC}" type="pres">
      <dgm:prSet presAssocID="{322B154A-28D0-46BF-AADC-BD77108DC074}" presName="thickLine" presStyleLbl="alignNode1" presStyleIdx="0" presStyleCnt="5"/>
      <dgm:spPr/>
    </dgm:pt>
    <dgm:pt modelId="{395253C5-60C5-1143-8D0B-5051FFC9A891}" type="pres">
      <dgm:prSet presAssocID="{322B154A-28D0-46BF-AADC-BD77108DC074}" presName="horz1" presStyleCnt="0"/>
      <dgm:spPr/>
    </dgm:pt>
    <dgm:pt modelId="{D7C25AAE-FC76-8C46-BAB3-4E425CD6D671}" type="pres">
      <dgm:prSet presAssocID="{322B154A-28D0-46BF-AADC-BD77108DC074}" presName="tx1" presStyleLbl="revTx" presStyleIdx="0" presStyleCnt="5"/>
      <dgm:spPr/>
    </dgm:pt>
    <dgm:pt modelId="{8837C6FD-CD1D-2043-AD0E-5733EB339034}" type="pres">
      <dgm:prSet presAssocID="{322B154A-28D0-46BF-AADC-BD77108DC074}" presName="vert1" presStyleCnt="0"/>
      <dgm:spPr/>
    </dgm:pt>
    <dgm:pt modelId="{88A16940-9C81-034E-B6BC-B64C83DA5CBB}" type="pres">
      <dgm:prSet presAssocID="{CAB03722-9D67-49AA-8E0D-4CDCA14F938F}" presName="thickLine" presStyleLbl="alignNode1" presStyleIdx="1" presStyleCnt="5"/>
      <dgm:spPr/>
    </dgm:pt>
    <dgm:pt modelId="{A668E6E6-C26B-3A4C-9727-B4979185931D}" type="pres">
      <dgm:prSet presAssocID="{CAB03722-9D67-49AA-8E0D-4CDCA14F938F}" presName="horz1" presStyleCnt="0"/>
      <dgm:spPr/>
    </dgm:pt>
    <dgm:pt modelId="{60022666-530E-FB49-9C7F-F88CD0A20818}" type="pres">
      <dgm:prSet presAssocID="{CAB03722-9D67-49AA-8E0D-4CDCA14F938F}" presName="tx1" presStyleLbl="revTx" presStyleIdx="1" presStyleCnt="5"/>
      <dgm:spPr/>
    </dgm:pt>
    <dgm:pt modelId="{0DC0801A-799D-4840-968F-89FA51514ECC}" type="pres">
      <dgm:prSet presAssocID="{CAB03722-9D67-49AA-8E0D-4CDCA14F938F}" presName="vert1" presStyleCnt="0"/>
      <dgm:spPr/>
    </dgm:pt>
    <dgm:pt modelId="{6F2EAA9A-88E3-EE49-B39C-9F1D3731CA6C}" type="pres">
      <dgm:prSet presAssocID="{40FEC581-46BA-46EB-9C72-9936C2408E3A}" presName="thickLine" presStyleLbl="alignNode1" presStyleIdx="2" presStyleCnt="5"/>
      <dgm:spPr/>
    </dgm:pt>
    <dgm:pt modelId="{E8BD238A-85AF-454F-A826-808C3E63E2D2}" type="pres">
      <dgm:prSet presAssocID="{40FEC581-46BA-46EB-9C72-9936C2408E3A}" presName="horz1" presStyleCnt="0"/>
      <dgm:spPr/>
    </dgm:pt>
    <dgm:pt modelId="{24B0FC2E-208E-944A-8A6D-69FB98850F0B}" type="pres">
      <dgm:prSet presAssocID="{40FEC581-46BA-46EB-9C72-9936C2408E3A}" presName="tx1" presStyleLbl="revTx" presStyleIdx="2" presStyleCnt="5"/>
      <dgm:spPr/>
    </dgm:pt>
    <dgm:pt modelId="{3EEB2ABA-770A-A14E-A3B8-D93B391CAD6C}" type="pres">
      <dgm:prSet presAssocID="{40FEC581-46BA-46EB-9C72-9936C2408E3A}" presName="vert1" presStyleCnt="0"/>
      <dgm:spPr/>
    </dgm:pt>
    <dgm:pt modelId="{B905BEF4-1C2B-9E4E-BADA-5DBC15ED0D2A}" type="pres">
      <dgm:prSet presAssocID="{0C063522-80D9-4E37-8702-87726EA24E04}" presName="thickLine" presStyleLbl="alignNode1" presStyleIdx="3" presStyleCnt="5"/>
      <dgm:spPr/>
    </dgm:pt>
    <dgm:pt modelId="{70EC6D6A-180A-9F45-8B6D-F69E87685287}" type="pres">
      <dgm:prSet presAssocID="{0C063522-80D9-4E37-8702-87726EA24E04}" presName="horz1" presStyleCnt="0"/>
      <dgm:spPr/>
    </dgm:pt>
    <dgm:pt modelId="{5A456772-750F-CE42-B919-C6931D1AD7ED}" type="pres">
      <dgm:prSet presAssocID="{0C063522-80D9-4E37-8702-87726EA24E04}" presName="tx1" presStyleLbl="revTx" presStyleIdx="3" presStyleCnt="5"/>
      <dgm:spPr/>
    </dgm:pt>
    <dgm:pt modelId="{1D84D239-CE63-C145-9D10-61638AFDA2AE}" type="pres">
      <dgm:prSet presAssocID="{0C063522-80D9-4E37-8702-87726EA24E04}" presName="vert1" presStyleCnt="0"/>
      <dgm:spPr/>
    </dgm:pt>
    <dgm:pt modelId="{818B7FBA-3171-FE44-9D91-B67B6F2F401A}" type="pres">
      <dgm:prSet presAssocID="{4FB74834-4411-4117-B534-F321D2CC7DA9}" presName="thickLine" presStyleLbl="alignNode1" presStyleIdx="4" presStyleCnt="5"/>
      <dgm:spPr/>
    </dgm:pt>
    <dgm:pt modelId="{9E78C20F-0295-5341-86EA-98AE39431058}" type="pres">
      <dgm:prSet presAssocID="{4FB74834-4411-4117-B534-F321D2CC7DA9}" presName="horz1" presStyleCnt="0"/>
      <dgm:spPr/>
    </dgm:pt>
    <dgm:pt modelId="{F55ABB03-0E00-6748-B1E6-0D8A8C8754FA}" type="pres">
      <dgm:prSet presAssocID="{4FB74834-4411-4117-B534-F321D2CC7DA9}" presName="tx1" presStyleLbl="revTx" presStyleIdx="4" presStyleCnt="5"/>
      <dgm:spPr/>
    </dgm:pt>
    <dgm:pt modelId="{4EF90F82-AA3C-344A-8CD2-EB9631EE56A6}" type="pres">
      <dgm:prSet presAssocID="{4FB74834-4411-4117-B534-F321D2CC7DA9}" presName="vert1" presStyleCnt="0"/>
      <dgm:spPr/>
    </dgm:pt>
  </dgm:ptLst>
  <dgm:cxnLst>
    <dgm:cxn modelId="{84A50D0E-A501-234B-9482-395489610D07}" type="presOf" srcId="{4FB74834-4411-4117-B534-F321D2CC7DA9}" destId="{F55ABB03-0E00-6748-B1E6-0D8A8C8754FA}" srcOrd="0" destOrd="0" presId="urn:microsoft.com/office/officeart/2008/layout/LinedList"/>
    <dgm:cxn modelId="{FB8E4913-A902-43AC-A641-073C8B19F754}" srcId="{D9933BFC-8DEA-4771-9CBB-FABDDD87A132}" destId="{40FEC581-46BA-46EB-9C72-9936C2408E3A}" srcOrd="2" destOrd="0" parTransId="{A41E5FEF-6586-4640-A297-B7EBC2B0AD96}" sibTransId="{E36BF939-D51B-4840-A9B1-C8799CF83547}"/>
    <dgm:cxn modelId="{DBAC731B-9203-489D-9695-4653BC232F36}" srcId="{D9933BFC-8DEA-4771-9CBB-FABDDD87A132}" destId="{322B154A-28D0-46BF-AADC-BD77108DC074}" srcOrd="0" destOrd="0" parTransId="{D6816B73-CDB4-46DD-88A2-68388D21AC2D}" sibTransId="{E55E66DE-10FD-4D63-9192-770A244A6192}"/>
    <dgm:cxn modelId="{6C965634-3C3C-4D6D-BCDC-F4DDE7387B46}" srcId="{D9933BFC-8DEA-4771-9CBB-FABDDD87A132}" destId="{4FB74834-4411-4117-B534-F321D2CC7DA9}" srcOrd="4" destOrd="0" parTransId="{48EB810F-B7D6-4DAA-804C-910734A33756}" sibTransId="{8A88C15E-1807-4391-9BAC-79D2F2CD2308}"/>
    <dgm:cxn modelId="{F3F54245-77F1-C349-B55E-D5C845428063}" type="presOf" srcId="{322B154A-28D0-46BF-AADC-BD77108DC074}" destId="{D7C25AAE-FC76-8C46-BAB3-4E425CD6D671}" srcOrd="0" destOrd="0" presId="urn:microsoft.com/office/officeart/2008/layout/LinedList"/>
    <dgm:cxn modelId="{32F10D4A-0440-E74D-B8D7-F64EFDC18C56}" type="presOf" srcId="{40FEC581-46BA-46EB-9C72-9936C2408E3A}" destId="{24B0FC2E-208E-944A-8A6D-69FB98850F0B}" srcOrd="0" destOrd="0" presId="urn:microsoft.com/office/officeart/2008/layout/LinedList"/>
    <dgm:cxn modelId="{38487F4D-DF4E-474D-B4A6-FE3B5DBEEF07}" type="presOf" srcId="{D9933BFC-8DEA-4771-9CBB-FABDDD87A132}" destId="{BDF3246D-8D87-D44B-AFB6-24B372E6F598}" srcOrd="0" destOrd="0" presId="urn:microsoft.com/office/officeart/2008/layout/LinedList"/>
    <dgm:cxn modelId="{49A7EE7D-3153-478C-94E1-BFE976DC6A49}" srcId="{D9933BFC-8DEA-4771-9CBB-FABDDD87A132}" destId="{CAB03722-9D67-49AA-8E0D-4CDCA14F938F}" srcOrd="1" destOrd="0" parTransId="{5C4AEA50-9275-4956-AB3B-132129F6EA18}" sibTransId="{0578AC71-5C59-456E-99F8-5D7CB79FE3C4}"/>
    <dgm:cxn modelId="{B57FDC9D-BB15-4DE7-A33C-F9959B4CCBE4}" srcId="{D9933BFC-8DEA-4771-9CBB-FABDDD87A132}" destId="{0C063522-80D9-4E37-8702-87726EA24E04}" srcOrd="3" destOrd="0" parTransId="{CBFFC81D-FB5B-46A2-988F-0002E4597222}" sibTransId="{70646DDD-EB8D-40F7-AE21-F6AC790B51BC}"/>
    <dgm:cxn modelId="{5D70D3BD-C201-254E-9F4D-7F9AAECBB3EE}" type="presOf" srcId="{CAB03722-9D67-49AA-8E0D-4CDCA14F938F}" destId="{60022666-530E-FB49-9C7F-F88CD0A20818}" srcOrd="0" destOrd="0" presId="urn:microsoft.com/office/officeart/2008/layout/LinedList"/>
    <dgm:cxn modelId="{CF198FDB-9ADD-8F44-8E7D-132EB6A56E05}" type="presOf" srcId="{0C063522-80D9-4E37-8702-87726EA24E04}" destId="{5A456772-750F-CE42-B919-C6931D1AD7ED}" srcOrd="0" destOrd="0" presId="urn:microsoft.com/office/officeart/2008/layout/LinedList"/>
    <dgm:cxn modelId="{A49872FB-4DAB-614B-B03A-E052EAC22067}" type="presParOf" srcId="{BDF3246D-8D87-D44B-AFB6-24B372E6F598}" destId="{2DAA5F8F-3BF8-1649-A962-2C56F8582FFC}" srcOrd="0" destOrd="0" presId="urn:microsoft.com/office/officeart/2008/layout/LinedList"/>
    <dgm:cxn modelId="{4119EE49-E775-2041-9F7A-BDE3F3BB00BD}" type="presParOf" srcId="{BDF3246D-8D87-D44B-AFB6-24B372E6F598}" destId="{395253C5-60C5-1143-8D0B-5051FFC9A891}" srcOrd="1" destOrd="0" presId="urn:microsoft.com/office/officeart/2008/layout/LinedList"/>
    <dgm:cxn modelId="{359C6E64-ECD4-E44F-909E-78D1EF1DEBF8}" type="presParOf" srcId="{395253C5-60C5-1143-8D0B-5051FFC9A891}" destId="{D7C25AAE-FC76-8C46-BAB3-4E425CD6D671}" srcOrd="0" destOrd="0" presId="urn:microsoft.com/office/officeart/2008/layout/LinedList"/>
    <dgm:cxn modelId="{99C99809-ED73-E642-BB54-CC0D39B5F2CF}" type="presParOf" srcId="{395253C5-60C5-1143-8D0B-5051FFC9A891}" destId="{8837C6FD-CD1D-2043-AD0E-5733EB339034}" srcOrd="1" destOrd="0" presId="urn:microsoft.com/office/officeart/2008/layout/LinedList"/>
    <dgm:cxn modelId="{6F170630-615F-BB40-8879-15CB835CE066}" type="presParOf" srcId="{BDF3246D-8D87-D44B-AFB6-24B372E6F598}" destId="{88A16940-9C81-034E-B6BC-B64C83DA5CBB}" srcOrd="2" destOrd="0" presId="urn:microsoft.com/office/officeart/2008/layout/LinedList"/>
    <dgm:cxn modelId="{3AE6C518-4D31-2A43-9748-1224F7B19F06}" type="presParOf" srcId="{BDF3246D-8D87-D44B-AFB6-24B372E6F598}" destId="{A668E6E6-C26B-3A4C-9727-B4979185931D}" srcOrd="3" destOrd="0" presId="urn:microsoft.com/office/officeart/2008/layout/LinedList"/>
    <dgm:cxn modelId="{37A3904C-F726-EB4A-A26D-E60D20CC3E86}" type="presParOf" srcId="{A668E6E6-C26B-3A4C-9727-B4979185931D}" destId="{60022666-530E-FB49-9C7F-F88CD0A20818}" srcOrd="0" destOrd="0" presId="urn:microsoft.com/office/officeart/2008/layout/LinedList"/>
    <dgm:cxn modelId="{89C8665A-C47D-A748-9289-3166A8767D40}" type="presParOf" srcId="{A668E6E6-C26B-3A4C-9727-B4979185931D}" destId="{0DC0801A-799D-4840-968F-89FA51514ECC}" srcOrd="1" destOrd="0" presId="urn:microsoft.com/office/officeart/2008/layout/LinedList"/>
    <dgm:cxn modelId="{68565C56-F563-8A44-AABA-B1E8F483C7B0}" type="presParOf" srcId="{BDF3246D-8D87-D44B-AFB6-24B372E6F598}" destId="{6F2EAA9A-88E3-EE49-B39C-9F1D3731CA6C}" srcOrd="4" destOrd="0" presId="urn:microsoft.com/office/officeart/2008/layout/LinedList"/>
    <dgm:cxn modelId="{428F37D6-2111-9146-B501-6E1E4F799E09}" type="presParOf" srcId="{BDF3246D-8D87-D44B-AFB6-24B372E6F598}" destId="{E8BD238A-85AF-454F-A826-808C3E63E2D2}" srcOrd="5" destOrd="0" presId="urn:microsoft.com/office/officeart/2008/layout/LinedList"/>
    <dgm:cxn modelId="{8AA0CDBA-E8BF-6343-ADB5-3B6555DC8AFC}" type="presParOf" srcId="{E8BD238A-85AF-454F-A826-808C3E63E2D2}" destId="{24B0FC2E-208E-944A-8A6D-69FB98850F0B}" srcOrd="0" destOrd="0" presId="urn:microsoft.com/office/officeart/2008/layout/LinedList"/>
    <dgm:cxn modelId="{49447BE4-7EF6-C440-B298-5A1463548DB9}" type="presParOf" srcId="{E8BD238A-85AF-454F-A826-808C3E63E2D2}" destId="{3EEB2ABA-770A-A14E-A3B8-D93B391CAD6C}" srcOrd="1" destOrd="0" presId="urn:microsoft.com/office/officeart/2008/layout/LinedList"/>
    <dgm:cxn modelId="{CD11B41B-3361-F548-8127-8A10798C2991}" type="presParOf" srcId="{BDF3246D-8D87-D44B-AFB6-24B372E6F598}" destId="{B905BEF4-1C2B-9E4E-BADA-5DBC15ED0D2A}" srcOrd="6" destOrd="0" presId="urn:microsoft.com/office/officeart/2008/layout/LinedList"/>
    <dgm:cxn modelId="{88B3C9D2-6F45-F642-A355-4555AE86406B}" type="presParOf" srcId="{BDF3246D-8D87-D44B-AFB6-24B372E6F598}" destId="{70EC6D6A-180A-9F45-8B6D-F69E87685287}" srcOrd="7" destOrd="0" presId="urn:microsoft.com/office/officeart/2008/layout/LinedList"/>
    <dgm:cxn modelId="{145C7AFF-23B2-FC4A-A015-233E25B87464}" type="presParOf" srcId="{70EC6D6A-180A-9F45-8B6D-F69E87685287}" destId="{5A456772-750F-CE42-B919-C6931D1AD7ED}" srcOrd="0" destOrd="0" presId="urn:microsoft.com/office/officeart/2008/layout/LinedList"/>
    <dgm:cxn modelId="{9974EDE5-C3B3-6C42-A225-45B880ECD0D1}" type="presParOf" srcId="{70EC6D6A-180A-9F45-8B6D-F69E87685287}" destId="{1D84D239-CE63-C145-9D10-61638AFDA2AE}" srcOrd="1" destOrd="0" presId="urn:microsoft.com/office/officeart/2008/layout/LinedList"/>
    <dgm:cxn modelId="{556CA582-8AA8-E84D-97BD-4F53487BC64B}" type="presParOf" srcId="{BDF3246D-8D87-D44B-AFB6-24B372E6F598}" destId="{818B7FBA-3171-FE44-9D91-B67B6F2F401A}" srcOrd="8" destOrd="0" presId="urn:microsoft.com/office/officeart/2008/layout/LinedList"/>
    <dgm:cxn modelId="{C4166A82-3732-584E-97B3-14C25182B8B4}" type="presParOf" srcId="{BDF3246D-8D87-D44B-AFB6-24B372E6F598}" destId="{9E78C20F-0295-5341-86EA-98AE39431058}" srcOrd="9" destOrd="0" presId="urn:microsoft.com/office/officeart/2008/layout/LinedList"/>
    <dgm:cxn modelId="{D42005C3-5A61-1E43-B9A9-E1AADD62DFAF}" type="presParOf" srcId="{9E78C20F-0295-5341-86EA-98AE39431058}" destId="{F55ABB03-0E00-6748-B1E6-0D8A8C8754FA}" srcOrd="0" destOrd="0" presId="urn:microsoft.com/office/officeart/2008/layout/LinedList"/>
    <dgm:cxn modelId="{7BEA132E-2C3D-E540-B54E-F551685D88BC}" type="presParOf" srcId="{9E78C20F-0295-5341-86EA-98AE39431058}" destId="{4EF90F82-AA3C-344A-8CD2-EB9631EE56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BB20B5-96A3-4619-80E1-443FB39272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F33FB7B-58BE-421A-8FFB-826CAF6F5C29}">
      <dgm:prSet/>
      <dgm:spPr/>
      <dgm:t>
        <a:bodyPr/>
        <a:lstStyle/>
        <a:p>
          <a:r>
            <a:rPr lang="en-US" b="0" i="0"/>
            <a:t>Председник Републике разрешава се због повреде Устава, одлуком Народне скупштине, гласовима најмање две трећине народних посланика.</a:t>
          </a:r>
          <a:endParaRPr lang="en-US"/>
        </a:p>
      </dgm:t>
    </dgm:pt>
    <dgm:pt modelId="{BE5009C0-4420-4DD3-81D7-1B9F0CE293B5}" type="parTrans" cxnId="{D9E10197-6259-49EC-9E40-98D2474EC31F}">
      <dgm:prSet/>
      <dgm:spPr/>
      <dgm:t>
        <a:bodyPr/>
        <a:lstStyle/>
        <a:p>
          <a:endParaRPr lang="en-US"/>
        </a:p>
      </dgm:t>
    </dgm:pt>
    <dgm:pt modelId="{6CFED420-5A2F-419F-9A60-9754B5A21C8A}" type="sibTrans" cxnId="{D9E10197-6259-49EC-9E40-98D2474EC31F}">
      <dgm:prSet/>
      <dgm:spPr/>
      <dgm:t>
        <a:bodyPr/>
        <a:lstStyle/>
        <a:p>
          <a:endParaRPr lang="en-US"/>
        </a:p>
      </dgm:t>
    </dgm:pt>
    <dgm:pt modelId="{AD9F9BBD-C364-420A-8F41-EE68F9999851}">
      <dgm:prSet/>
      <dgm:spPr/>
      <dgm:t>
        <a:bodyPr/>
        <a:lstStyle/>
        <a:p>
          <a:r>
            <a:rPr lang="en-US" b="0" i="0"/>
            <a:t>Поступак за разрешење може да покрене Народна скупштина, на предлог најмање једне трећине народних посланика.</a:t>
          </a:r>
          <a:endParaRPr lang="en-US"/>
        </a:p>
      </dgm:t>
    </dgm:pt>
    <dgm:pt modelId="{227CEE7F-D39D-4CDA-9CB3-79222EF7C217}" type="parTrans" cxnId="{2B4CC725-F7B0-48C7-A9A1-9C5DD172537D}">
      <dgm:prSet/>
      <dgm:spPr/>
      <dgm:t>
        <a:bodyPr/>
        <a:lstStyle/>
        <a:p>
          <a:endParaRPr lang="en-US"/>
        </a:p>
      </dgm:t>
    </dgm:pt>
    <dgm:pt modelId="{C9304A72-B00C-44B1-A5A5-1CA3862AD7B5}" type="sibTrans" cxnId="{2B4CC725-F7B0-48C7-A9A1-9C5DD172537D}">
      <dgm:prSet/>
      <dgm:spPr/>
      <dgm:t>
        <a:bodyPr/>
        <a:lstStyle/>
        <a:p>
          <a:endParaRPr lang="en-US"/>
        </a:p>
      </dgm:t>
    </dgm:pt>
    <dgm:pt modelId="{B5430684-7801-4D7B-BD71-E438485152DC}">
      <dgm:prSet/>
      <dgm:spPr/>
      <dgm:t>
        <a:bodyPr/>
        <a:lstStyle/>
        <a:p>
          <a:r>
            <a:rPr lang="en-US" b="0" i="0"/>
            <a:t>Уставни суд је дужан да по покренутом поступку за разрешење, најкасније у року од 45 дана, одлучи о постојању повреде Устава.</a:t>
          </a:r>
          <a:endParaRPr lang="en-US"/>
        </a:p>
      </dgm:t>
    </dgm:pt>
    <dgm:pt modelId="{AD4D3912-9E52-4CBF-ABC8-85A283942520}" type="parTrans" cxnId="{065C3933-0354-438C-B722-268362BEC15C}">
      <dgm:prSet/>
      <dgm:spPr/>
      <dgm:t>
        <a:bodyPr/>
        <a:lstStyle/>
        <a:p>
          <a:endParaRPr lang="en-US"/>
        </a:p>
      </dgm:t>
    </dgm:pt>
    <dgm:pt modelId="{BC968BFD-AD14-4587-BDE9-56467E2681EB}" type="sibTrans" cxnId="{065C3933-0354-438C-B722-268362BEC15C}">
      <dgm:prSet/>
      <dgm:spPr/>
      <dgm:t>
        <a:bodyPr/>
        <a:lstStyle/>
        <a:p>
          <a:endParaRPr lang="en-US"/>
        </a:p>
      </dgm:t>
    </dgm:pt>
    <dgm:pt modelId="{E4B39F32-9DBD-8D4B-8A14-00B36583B778}" type="pres">
      <dgm:prSet presAssocID="{6CBB20B5-96A3-4619-80E1-443FB39272A7}" presName="linear" presStyleCnt="0">
        <dgm:presLayoutVars>
          <dgm:animLvl val="lvl"/>
          <dgm:resizeHandles val="exact"/>
        </dgm:presLayoutVars>
      </dgm:prSet>
      <dgm:spPr/>
    </dgm:pt>
    <dgm:pt modelId="{F41F5A17-F4A1-EB43-8B60-6D0AF172431A}" type="pres">
      <dgm:prSet presAssocID="{6F33FB7B-58BE-421A-8FFB-826CAF6F5C2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AA24792-B75E-F946-8218-FEB3AA1FA879}" type="pres">
      <dgm:prSet presAssocID="{6CFED420-5A2F-419F-9A60-9754B5A21C8A}" presName="spacer" presStyleCnt="0"/>
      <dgm:spPr/>
    </dgm:pt>
    <dgm:pt modelId="{3C1FCDB9-EC03-4A46-8BD6-BCE7E6A16492}" type="pres">
      <dgm:prSet presAssocID="{AD9F9BBD-C364-420A-8F41-EE68F999985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CAB201F-DB36-9D40-89B0-082D1D67F77E}" type="pres">
      <dgm:prSet presAssocID="{C9304A72-B00C-44B1-A5A5-1CA3862AD7B5}" presName="spacer" presStyleCnt="0"/>
      <dgm:spPr/>
    </dgm:pt>
    <dgm:pt modelId="{53AC42A9-B40B-5542-9FEE-606EB00524CB}" type="pres">
      <dgm:prSet presAssocID="{B5430684-7801-4D7B-BD71-E438485152D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B4CC725-F7B0-48C7-A9A1-9C5DD172537D}" srcId="{6CBB20B5-96A3-4619-80E1-443FB39272A7}" destId="{AD9F9BBD-C364-420A-8F41-EE68F9999851}" srcOrd="1" destOrd="0" parTransId="{227CEE7F-D39D-4CDA-9CB3-79222EF7C217}" sibTransId="{C9304A72-B00C-44B1-A5A5-1CA3862AD7B5}"/>
    <dgm:cxn modelId="{065C3933-0354-438C-B722-268362BEC15C}" srcId="{6CBB20B5-96A3-4619-80E1-443FB39272A7}" destId="{B5430684-7801-4D7B-BD71-E438485152DC}" srcOrd="2" destOrd="0" parTransId="{AD4D3912-9E52-4CBF-ABC8-85A283942520}" sibTransId="{BC968BFD-AD14-4587-BDE9-56467E2681EB}"/>
    <dgm:cxn modelId="{D9E10197-6259-49EC-9E40-98D2474EC31F}" srcId="{6CBB20B5-96A3-4619-80E1-443FB39272A7}" destId="{6F33FB7B-58BE-421A-8FFB-826CAF6F5C29}" srcOrd="0" destOrd="0" parTransId="{BE5009C0-4420-4DD3-81D7-1B9F0CE293B5}" sibTransId="{6CFED420-5A2F-419F-9A60-9754B5A21C8A}"/>
    <dgm:cxn modelId="{12DCD3B1-5A85-3348-8B62-A473F915B7EE}" type="presOf" srcId="{6CBB20B5-96A3-4619-80E1-443FB39272A7}" destId="{E4B39F32-9DBD-8D4B-8A14-00B36583B778}" srcOrd="0" destOrd="0" presId="urn:microsoft.com/office/officeart/2005/8/layout/vList2"/>
    <dgm:cxn modelId="{AA13E5D0-9D11-2044-9D11-822F23FC9952}" type="presOf" srcId="{AD9F9BBD-C364-420A-8F41-EE68F9999851}" destId="{3C1FCDB9-EC03-4A46-8BD6-BCE7E6A16492}" srcOrd="0" destOrd="0" presId="urn:microsoft.com/office/officeart/2005/8/layout/vList2"/>
    <dgm:cxn modelId="{FAD55DD9-0F6D-FF47-A171-AA308C93C037}" type="presOf" srcId="{6F33FB7B-58BE-421A-8FFB-826CAF6F5C29}" destId="{F41F5A17-F4A1-EB43-8B60-6D0AF172431A}" srcOrd="0" destOrd="0" presId="urn:microsoft.com/office/officeart/2005/8/layout/vList2"/>
    <dgm:cxn modelId="{113388E1-91E4-BB48-93FB-46A1089E0C36}" type="presOf" srcId="{B5430684-7801-4D7B-BD71-E438485152DC}" destId="{53AC42A9-B40B-5542-9FEE-606EB00524CB}" srcOrd="0" destOrd="0" presId="urn:microsoft.com/office/officeart/2005/8/layout/vList2"/>
    <dgm:cxn modelId="{2655C18B-1E71-3C43-A889-1455495382D9}" type="presParOf" srcId="{E4B39F32-9DBD-8D4B-8A14-00B36583B778}" destId="{F41F5A17-F4A1-EB43-8B60-6D0AF172431A}" srcOrd="0" destOrd="0" presId="urn:microsoft.com/office/officeart/2005/8/layout/vList2"/>
    <dgm:cxn modelId="{29CD49DC-477B-064F-983F-AFC2AAC5A085}" type="presParOf" srcId="{E4B39F32-9DBD-8D4B-8A14-00B36583B778}" destId="{5AA24792-B75E-F946-8218-FEB3AA1FA879}" srcOrd="1" destOrd="0" presId="urn:microsoft.com/office/officeart/2005/8/layout/vList2"/>
    <dgm:cxn modelId="{82BAB149-D62B-9344-92C9-6A690182EEE4}" type="presParOf" srcId="{E4B39F32-9DBD-8D4B-8A14-00B36583B778}" destId="{3C1FCDB9-EC03-4A46-8BD6-BCE7E6A16492}" srcOrd="2" destOrd="0" presId="urn:microsoft.com/office/officeart/2005/8/layout/vList2"/>
    <dgm:cxn modelId="{2E796C91-1B7E-B741-A880-D67F15388FA8}" type="presParOf" srcId="{E4B39F32-9DBD-8D4B-8A14-00B36583B778}" destId="{ACAB201F-DB36-9D40-89B0-082D1D67F77E}" srcOrd="3" destOrd="0" presId="urn:microsoft.com/office/officeart/2005/8/layout/vList2"/>
    <dgm:cxn modelId="{B2A00E0C-BA6A-014A-B63C-ECE9AB64A9CD}" type="presParOf" srcId="{E4B39F32-9DBD-8D4B-8A14-00B36583B778}" destId="{53AC42A9-B40B-5542-9FEE-606EB00524C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2D17B8-EC8D-4380-89FC-646CF215C4A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8AD7E93-FBE5-47E4-84C6-78B3A61B8C3B}">
      <dgm:prSet/>
      <dgm:spPr/>
      <dgm:t>
        <a:bodyPr/>
        <a:lstStyle/>
        <a:p>
          <a:r>
            <a:rPr lang="en-US" b="0" i="0"/>
            <a:t>Влада је носилац извршне власти у Републици Србији.</a:t>
          </a:r>
          <a:endParaRPr lang="en-US"/>
        </a:p>
      </dgm:t>
    </dgm:pt>
    <dgm:pt modelId="{FDB952FF-687E-42B2-8A5B-F3D1BEF942DB}" type="parTrans" cxnId="{751E1E97-365E-4432-8F7E-6B3965C1A59B}">
      <dgm:prSet/>
      <dgm:spPr/>
      <dgm:t>
        <a:bodyPr/>
        <a:lstStyle/>
        <a:p>
          <a:endParaRPr lang="en-US"/>
        </a:p>
      </dgm:t>
    </dgm:pt>
    <dgm:pt modelId="{9BF9657A-CD7E-4EC4-A8B1-BCDDAFD4CD52}" type="sibTrans" cxnId="{751E1E97-365E-4432-8F7E-6B3965C1A59B}">
      <dgm:prSet/>
      <dgm:spPr/>
      <dgm:t>
        <a:bodyPr/>
        <a:lstStyle/>
        <a:p>
          <a:endParaRPr lang="en-US"/>
        </a:p>
      </dgm:t>
    </dgm:pt>
    <dgm:pt modelId="{1E1AC8B3-FD4D-43EF-8C6B-BB347B8FD505}">
      <dgm:prSet/>
      <dgm:spPr/>
      <dgm:t>
        <a:bodyPr/>
        <a:lstStyle/>
        <a:p>
          <a:r>
            <a:rPr lang="en-US" b="0" i="0"/>
            <a:t>Влада:</a:t>
          </a:r>
          <a:br>
            <a:rPr lang="en-US"/>
          </a:br>
          <a:r>
            <a:rPr lang="en-US" b="0" i="0"/>
            <a:t>1. утврђује и води политику,</a:t>
          </a:r>
          <a:br>
            <a:rPr lang="en-US"/>
          </a:br>
          <a:r>
            <a:rPr lang="en-US" b="0" i="0"/>
            <a:t>2. извршава законе и друге опште акте Народне скупштине,</a:t>
          </a:r>
          <a:br>
            <a:rPr lang="en-US"/>
          </a:br>
          <a:r>
            <a:rPr lang="en-US" b="0" i="0"/>
            <a:t>3. доноси уредбе и друге опште акте ради извршавања закона,</a:t>
          </a:r>
          <a:br>
            <a:rPr lang="en-US"/>
          </a:br>
          <a:r>
            <a:rPr lang="en-US" b="0" i="0"/>
            <a:t>4. предлаже Народној скупштини законе и друге опште акте и даје о њима мишљење кад их поднесе други предлагач,</a:t>
          </a:r>
          <a:br>
            <a:rPr lang="en-US"/>
          </a:br>
          <a:r>
            <a:rPr lang="en-US" b="0" i="0"/>
            <a:t>5. усмерава и усклађује рад органа државне управе и врши надзор над њиховим радом,</a:t>
          </a:r>
          <a:br>
            <a:rPr lang="en-US"/>
          </a:br>
          <a:r>
            <a:rPr lang="en-US" b="0" i="0"/>
            <a:t>6. врши и друге послове одређене Уставом и законом.</a:t>
          </a:r>
          <a:endParaRPr lang="en-US"/>
        </a:p>
      </dgm:t>
    </dgm:pt>
    <dgm:pt modelId="{39361949-54AF-4351-B00E-990BC5ABBF6D}" type="parTrans" cxnId="{510A3B6E-53D4-4BB6-B2A4-430466659892}">
      <dgm:prSet/>
      <dgm:spPr/>
      <dgm:t>
        <a:bodyPr/>
        <a:lstStyle/>
        <a:p>
          <a:endParaRPr lang="en-US"/>
        </a:p>
      </dgm:t>
    </dgm:pt>
    <dgm:pt modelId="{2FD63D42-E5BF-4EE7-8B76-732970F4889E}" type="sibTrans" cxnId="{510A3B6E-53D4-4BB6-B2A4-430466659892}">
      <dgm:prSet/>
      <dgm:spPr/>
      <dgm:t>
        <a:bodyPr/>
        <a:lstStyle/>
        <a:p>
          <a:endParaRPr lang="en-US"/>
        </a:p>
      </dgm:t>
    </dgm:pt>
    <dgm:pt modelId="{851FB8F5-2547-7B4D-BE4F-5C3A761A75FB}" type="pres">
      <dgm:prSet presAssocID="{992D17B8-EC8D-4380-89FC-646CF215C4A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F50D97-A345-A643-9248-F1554C8CFBCE}" type="pres">
      <dgm:prSet presAssocID="{F8AD7E93-FBE5-47E4-84C6-78B3A61B8C3B}" presName="hierRoot1" presStyleCnt="0"/>
      <dgm:spPr/>
    </dgm:pt>
    <dgm:pt modelId="{BA518DD9-3660-F344-BE97-D3EF24FFD99A}" type="pres">
      <dgm:prSet presAssocID="{F8AD7E93-FBE5-47E4-84C6-78B3A61B8C3B}" presName="composite" presStyleCnt="0"/>
      <dgm:spPr/>
    </dgm:pt>
    <dgm:pt modelId="{CA44065A-9A3E-CB48-A313-AFBF400D220D}" type="pres">
      <dgm:prSet presAssocID="{F8AD7E93-FBE5-47E4-84C6-78B3A61B8C3B}" presName="background" presStyleLbl="node0" presStyleIdx="0" presStyleCnt="2"/>
      <dgm:spPr/>
    </dgm:pt>
    <dgm:pt modelId="{B0B779E1-682E-204D-854F-492C3EE88541}" type="pres">
      <dgm:prSet presAssocID="{F8AD7E93-FBE5-47E4-84C6-78B3A61B8C3B}" presName="text" presStyleLbl="fgAcc0" presStyleIdx="0" presStyleCnt="2">
        <dgm:presLayoutVars>
          <dgm:chPref val="3"/>
        </dgm:presLayoutVars>
      </dgm:prSet>
      <dgm:spPr/>
    </dgm:pt>
    <dgm:pt modelId="{7BBFA706-CA35-C647-A196-15E68193D714}" type="pres">
      <dgm:prSet presAssocID="{F8AD7E93-FBE5-47E4-84C6-78B3A61B8C3B}" presName="hierChild2" presStyleCnt="0"/>
      <dgm:spPr/>
    </dgm:pt>
    <dgm:pt modelId="{AAC867D1-E8D7-D44D-AA57-E14EEFE8A4B6}" type="pres">
      <dgm:prSet presAssocID="{1E1AC8B3-FD4D-43EF-8C6B-BB347B8FD505}" presName="hierRoot1" presStyleCnt="0"/>
      <dgm:spPr/>
    </dgm:pt>
    <dgm:pt modelId="{83BB8D5B-B3D4-1944-BA9A-6FC12D8145D4}" type="pres">
      <dgm:prSet presAssocID="{1E1AC8B3-FD4D-43EF-8C6B-BB347B8FD505}" presName="composite" presStyleCnt="0"/>
      <dgm:spPr/>
    </dgm:pt>
    <dgm:pt modelId="{F71E4DA8-5F0C-8044-B3AA-33296F52E49F}" type="pres">
      <dgm:prSet presAssocID="{1E1AC8B3-FD4D-43EF-8C6B-BB347B8FD505}" presName="background" presStyleLbl="node0" presStyleIdx="1" presStyleCnt="2"/>
      <dgm:spPr/>
    </dgm:pt>
    <dgm:pt modelId="{18657CBD-2A8F-5549-89AA-E63697B670EB}" type="pres">
      <dgm:prSet presAssocID="{1E1AC8B3-FD4D-43EF-8C6B-BB347B8FD505}" presName="text" presStyleLbl="fgAcc0" presStyleIdx="1" presStyleCnt="2">
        <dgm:presLayoutVars>
          <dgm:chPref val="3"/>
        </dgm:presLayoutVars>
      </dgm:prSet>
      <dgm:spPr/>
    </dgm:pt>
    <dgm:pt modelId="{7ADA978B-BE99-634A-B047-ED0631407D92}" type="pres">
      <dgm:prSet presAssocID="{1E1AC8B3-FD4D-43EF-8C6B-BB347B8FD505}" presName="hierChild2" presStyleCnt="0"/>
      <dgm:spPr/>
    </dgm:pt>
  </dgm:ptLst>
  <dgm:cxnLst>
    <dgm:cxn modelId="{A996CF2E-D1A7-A140-83D1-A5A9DA1E9CC6}" type="presOf" srcId="{F8AD7E93-FBE5-47E4-84C6-78B3A61B8C3B}" destId="{B0B779E1-682E-204D-854F-492C3EE88541}" srcOrd="0" destOrd="0" presId="urn:microsoft.com/office/officeart/2005/8/layout/hierarchy1"/>
    <dgm:cxn modelId="{C9904C62-9211-CF42-890C-AF583C9417B9}" type="presOf" srcId="{992D17B8-EC8D-4380-89FC-646CF215C4A6}" destId="{851FB8F5-2547-7B4D-BE4F-5C3A761A75FB}" srcOrd="0" destOrd="0" presId="urn:microsoft.com/office/officeart/2005/8/layout/hierarchy1"/>
    <dgm:cxn modelId="{510A3B6E-53D4-4BB6-B2A4-430466659892}" srcId="{992D17B8-EC8D-4380-89FC-646CF215C4A6}" destId="{1E1AC8B3-FD4D-43EF-8C6B-BB347B8FD505}" srcOrd="1" destOrd="0" parTransId="{39361949-54AF-4351-B00E-990BC5ABBF6D}" sibTransId="{2FD63D42-E5BF-4EE7-8B76-732970F4889E}"/>
    <dgm:cxn modelId="{751E1E97-365E-4432-8F7E-6B3965C1A59B}" srcId="{992D17B8-EC8D-4380-89FC-646CF215C4A6}" destId="{F8AD7E93-FBE5-47E4-84C6-78B3A61B8C3B}" srcOrd="0" destOrd="0" parTransId="{FDB952FF-687E-42B2-8A5B-F3D1BEF942DB}" sibTransId="{9BF9657A-CD7E-4EC4-A8B1-BCDDAFD4CD52}"/>
    <dgm:cxn modelId="{A6B6DFF5-28A6-9B42-BD21-1B26FB50DE81}" type="presOf" srcId="{1E1AC8B3-FD4D-43EF-8C6B-BB347B8FD505}" destId="{18657CBD-2A8F-5549-89AA-E63697B670EB}" srcOrd="0" destOrd="0" presId="urn:microsoft.com/office/officeart/2005/8/layout/hierarchy1"/>
    <dgm:cxn modelId="{EA1DCE9A-BCFA-D745-8550-5171D48565E6}" type="presParOf" srcId="{851FB8F5-2547-7B4D-BE4F-5C3A761A75FB}" destId="{6AF50D97-A345-A643-9248-F1554C8CFBCE}" srcOrd="0" destOrd="0" presId="urn:microsoft.com/office/officeart/2005/8/layout/hierarchy1"/>
    <dgm:cxn modelId="{CDF541B4-79EB-1C42-824A-E659A670C76F}" type="presParOf" srcId="{6AF50D97-A345-A643-9248-F1554C8CFBCE}" destId="{BA518DD9-3660-F344-BE97-D3EF24FFD99A}" srcOrd="0" destOrd="0" presId="urn:microsoft.com/office/officeart/2005/8/layout/hierarchy1"/>
    <dgm:cxn modelId="{BFE1833E-3992-544A-B20B-344E34D67300}" type="presParOf" srcId="{BA518DD9-3660-F344-BE97-D3EF24FFD99A}" destId="{CA44065A-9A3E-CB48-A313-AFBF400D220D}" srcOrd="0" destOrd="0" presId="urn:microsoft.com/office/officeart/2005/8/layout/hierarchy1"/>
    <dgm:cxn modelId="{86AE0191-40BB-F749-BCFC-C828932228B2}" type="presParOf" srcId="{BA518DD9-3660-F344-BE97-D3EF24FFD99A}" destId="{B0B779E1-682E-204D-854F-492C3EE88541}" srcOrd="1" destOrd="0" presId="urn:microsoft.com/office/officeart/2005/8/layout/hierarchy1"/>
    <dgm:cxn modelId="{6A56B857-433D-9548-9097-910DF965ED09}" type="presParOf" srcId="{6AF50D97-A345-A643-9248-F1554C8CFBCE}" destId="{7BBFA706-CA35-C647-A196-15E68193D714}" srcOrd="1" destOrd="0" presId="urn:microsoft.com/office/officeart/2005/8/layout/hierarchy1"/>
    <dgm:cxn modelId="{AB805619-7631-5F4B-A65A-B98B213019E8}" type="presParOf" srcId="{851FB8F5-2547-7B4D-BE4F-5C3A761A75FB}" destId="{AAC867D1-E8D7-D44D-AA57-E14EEFE8A4B6}" srcOrd="1" destOrd="0" presId="urn:microsoft.com/office/officeart/2005/8/layout/hierarchy1"/>
    <dgm:cxn modelId="{24F8251F-EE58-6C46-AA51-58C92145D96C}" type="presParOf" srcId="{AAC867D1-E8D7-D44D-AA57-E14EEFE8A4B6}" destId="{83BB8D5B-B3D4-1944-BA9A-6FC12D8145D4}" srcOrd="0" destOrd="0" presId="urn:microsoft.com/office/officeart/2005/8/layout/hierarchy1"/>
    <dgm:cxn modelId="{E6F54996-0E7C-DB48-882F-C9B848BAB8CA}" type="presParOf" srcId="{83BB8D5B-B3D4-1944-BA9A-6FC12D8145D4}" destId="{F71E4DA8-5F0C-8044-B3AA-33296F52E49F}" srcOrd="0" destOrd="0" presId="urn:microsoft.com/office/officeart/2005/8/layout/hierarchy1"/>
    <dgm:cxn modelId="{F8F6AB1D-3319-ED43-BAED-A6A957976C07}" type="presParOf" srcId="{83BB8D5B-B3D4-1944-BA9A-6FC12D8145D4}" destId="{18657CBD-2A8F-5549-89AA-E63697B670EB}" srcOrd="1" destOrd="0" presId="urn:microsoft.com/office/officeart/2005/8/layout/hierarchy1"/>
    <dgm:cxn modelId="{FB51C4DD-7A22-F948-B49F-CEBCBAF0676E}" type="presParOf" srcId="{AAC867D1-E8D7-D44D-AA57-E14EEFE8A4B6}" destId="{7ADA978B-BE99-634A-B047-ED0631407D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509C01-FB09-4842-926C-4A9CC6DC2AD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E443B43-E547-4B20-9722-01137D9E69AA}">
      <dgm:prSet/>
      <dgm:spPr/>
      <dgm:t>
        <a:bodyPr/>
        <a:lstStyle/>
        <a:p>
          <a:r>
            <a:rPr lang="en-US" b="0" i="0"/>
            <a:t>Влада је одговорна Народној скупштини за политику Републике Србије, за извршавање закона и других општих аката Народне скупштине и за рад органа државне управе.</a:t>
          </a:r>
          <a:endParaRPr lang="en-US"/>
        </a:p>
      </dgm:t>
    </dgm:pt>
    <dgm:pt modelId="{3FF51471-60CE-4A21-8664-3C56EB082490}" type="parTrans" cxnId="{6AFD4301-883E-4083-A68D-036D951C1ED6}">
      <dgm:prSet/>
      <dgm:spPr/>
      <dgm:t>
        <a:bodyPr/>
        <a:lstStyle/>
        <a:p>
          <a:endParaRPr lang="en-US"/>
        </a:p>
      </dgm:t>
    </dgm:pt>
    <dgm:pt modelId="{A7945005-C73B-431E-BDF4-0C4E69FE0DE5}" type="sibTrans" cxnId="{6AFD4301-883E-4083-A68D-036D951C1ED6}">
      <dgm:prSet/>
      <dgm:spPr/>
      <dgm:t>
        <a:bodyPr/>
        <a:lstStyle/>
        <a:p>
          <a:endParaRPr lang="en-US"/>
        </a:p>
      </dgm:t>
    </dgm:pt>
    <dgm:pt modelId="{6F51060E-C1FA-4ABC-A5F8-1A228CEC09E6}">
      <dgm:prSet/>
      <dgm:spPr/>
      <dgm:t>
        <a:bodyPr/>
        <a:lstStyle/>
        <a:p>
          <a:r>
            <a:rPr lang="en-US" b="0" i="0"/>
            <a:t>Владу чине председник Владе, један или више потпредседника и министри.</a:t>
          </a:r>
          <a:endParaRPr lang="en-US"/>
        </a:p>
      </dgm:t>
    </dgm:pt>
    <dgm:pt modelId="{92233B2D-0F2C-4342-BBEB-7FA992E5FD07}" type="parTrans" cxnId="{E480778D-DB65-4BEB-B47E-3DE0F783A4F1}">
      <dgm:prSet/>
      <dgm:spPr/>
      <dgm:t>
        <a:bodyPr/>
        <a:lstStyle/>
        <a:p>
          <a:endParaRPr lang="en-US"/>
        </a:p>
      </dgm:t>
    </dgm:pt>
    <dgm:pt modelId="{B0C4370E-5206-49F1-83E6-836B0AC9F41E}" type="sibTrans" cxnId="{E480778D-DB65-4BEB-B47E-3DE0F783A4F1}">
      <dgm:prSet/>
      <dgm:spPr/>
      <dgm:t>
        <a:bodyPr/>
        <a:lstStyle/>
        <a:p>
          <a:endParaRPr lang="en-US"/>
        </a:p>
      </dgm:t>
    </dgm:pt>
    <dgm:pt modelId="{E7333BE8-74C2-4BE2-8E8C-9701CF2619E0}">
      <dgm:prSet/>
      <dgm:spPr/>
      <dgm:t>
        <a:bodyPr/>
        <a:lstStyle/>
        <a:p>
          <a:r>
            <a:rPr lang="en-US" b="0" i="0"/>
            <a:t>Председник Владе води и усмерава рад Владе, стара се о уједначеном политичком деловању Владе, усклађује рад чланова Владе и представља Владу.</a:t>
          </a:r>
          <a:endParaRPr lang="en-US"/>
        </a:p>
      </dgm:t>
    </dgm:pt>
    <dgm:pt modelId="{A4BB01FD-59A5-4C43-B424-7E5A8DCD0C2C}" type="parTrans" cxnId="{01FD9371-EDD3-4ECE-AEB9-D788702583CF}">
      <dgm:prSet/>
      <dgm:spPr/>
      <dgm:t>
        <a:bodyPr/>
        <a:lstStyle/>
        <a:p>
          <a:endParaRPr lang="en-US"/>
        </a:p>
      </dgm:t>
    </dgm:pt>
    <dgm:pt modelId="{5AC3AC5A-2DD7-44C5-BC3E-1EF1EA35FB1B}" type="sibTrans" cxnId="{01FD9371-EDD3-4ECE-AEB9-D788702583CF}">
      <dgm:prSet/>
      <dgm:spPr/>
      <dgm:t>
        <a:bodyPr/>
        <a:lstStyle/>
        <a:p>
          <a:endParaRPr lang="en-US"/>
        </a:p>
      </dgm:t>
    </dgm:pt>
    <dgm:pt modelId="{E4408727-FB3A-4641-8E2F-EF079B20D24D}">
      <dgm:prSet/>
      <dgm:spPr/>
      <dgm:t>
        <a:bodyPr/>
        <a:lstStyle/>
        <a:p>
          <a:r>
            <a:rPr lang="en-US" b="0" i="0"/>
            <a:t>Министри су за свој рад и за стање у области из делокруга министарства одговорни председнику Владе, Влади и Народној скупштини.</a:t>
          </a:r>
          <a:endParaRPr lang="en-US"/>
        </a:p>
      </dgm:t>
    </dgm:pt>
    <dgm:pt modelId="{64A1A7E5-30B8-40F8-A639-FD721A6167D0}" type="parTrans" cxnId="{A52AE753-6CAC-4322-9F3E-4865DA6E60A0}">
      <dgm:prSet/>
      <dgm:spPr/>
      <dgm:t>
        <a:bodyPr/>
        <a:lstStyle/>
        <a:p>
          <a:endParaRPr lang="en-US"/>
        </a:p>
      </dgm:t>
    </dgm:pt>
    <dgm:pt modelId="{7BCC7395-D73B-4338-8B1B-CC9CDE4290CF}" type="sibTrans" cxnId="{A52AE753-6CAC-4322-9F3E-4865DA6E60A0}">
      <dgm:prSet/>
      <dgm:spPr/>
      <dgm:t>
        <a:bodyPr/>
        <a:lstStyle/>
        <a:p>
          <a:endParaRPr lang="en-US"/>
        </a:p>
      </dgm:t>
    </dgm:pt>
    <dgm:pt modelId="{90924ED7-F0B8-0D40-A297-F122D83B44BE}" type="pres">
      <dgm:prSet presAssocID="{A7509C01-FB09-4842-926C-4A9CC6DC2AD4}" presName="vert0" presStyleCnt="0">
        <dgm:presLayoutVars>
          <dgm:dir/>
          <dgm:animOne val="branch"/>
          <dgm:animLvl val="lvl"/>
        </dgm:presLayoutVars>
      </dgm:prSet>
      <dgm:spPr/>
    </dgm:pt>
    <dgm:pt modelId="{B66CA1BA-A2F7-BA4C-A295-BE49FC3DCB92}" type="pres">
      <dgm:prSet presAssocID="{2E443B43-E547-4B20-9722-01137D9E69AA}" presName="thickLine" presStyleLbl="alignNode1" presStyleIdx="0" presStyleCnt="4"/>
      <dgm:spPr/>
    </dgm:pt>
    <dgm:pt modelId="{9A473CAE-F6C3-E143-A874-C8004DE17018}" type="pres">
      <dgm:prSet presAssocID="{2E443B43-E547-4B20-9722-01137D9E69AA}" presName="horz1" presStyleCnt="0"/>
      <dgm:spPr/>
    </dgm:pt>
    <dgm:pt modelId="{2EFC9847-BF6B-AA4C-BF69-1DBB4AC2230D}" type="pres">
      <dgm:prSet presAssocID="{2E443B43-E547-4B20-9722-01137D9E69AA}" presName="tx1" presStyleLbl="revTx" presStyleIdx="0" presStyleCnt="4"/>
      <dgm:spPr/>
    </dgm:pt>
    <dgm:pt modelId="{792ADC0C-F226-A94E-A15D-73CAEA8C9331}" type="pres">
      <dgm:prSet presAssocID="{2E443B43-E547-4B20-9722-01137D9E69AA}" presName="vert1" presStyleCnt="0"/>
      <dgm:spPr/>
    </dgm:pt>
    <dgm:pt modelId="{7A77237E-A30E-E84F-902E-444F99427C67}" type="pres">
      <dgm:prSet presAssocID="{6F51060E-C1FA-4ABC-A5F8-1A228CEC09E6}" presName="thickLine" presStyleLbl="alignNode1" presStyleIdx="1" presStyleCnt="4"/>
      <dgm:spPr/>
    </dgm:pt>
    <dgm:pt modelId="{F4936CDF-4682-8948-9719-CD21855C4921}" type="pres">
      <dgm:prSet presAssocID="{6F51060E-C1FA-4ABC-A5F8-1A228CEC09E6}" presName="horz1" presStyleCnt="0"/>
      <dgm:spPr/>
    </dgm:pt>
    <dgm:pt modelId="{E6944513-E2AA-1C47-9F3B-C421460CEF14}" type="pres">
      <dgm:prSet presAssocID="{6F51060E-C1FA-4ABC-A5F8-1A228CEC09E6}" presName="tx1" presStyleLbl="revTx" presStyleIdx="1" presStyleCnt="4"/>
      <dgm:spPr/>
    </dgm:pt>
    <dgm:pt modelId="{CCB6FEAB-DCE0-A64E-8953-324DA6E32632}" type="pres">
      <dgm:prSet presAssocID="{6F51060E-C1FA-4ABC-A5F8-1A228CEC09E6}" presName="vert1" presStyleCnt="0"/>
      <dgm:spPr/>
    </dgm:pt>
    <dgm:pt modelId="{7583B5C9-B641-5D4B-B758-2E6DAF7FCA56}" type="pres">
      <dgm:prSet presAssocID="{E7333BE8-74C2-4BE2-8E8C-9701CF2619E0}" presName="thickLine" presStyleLbl="alignNode1" presStyleIdx="2" presStyleCnt="4"/>
      <dgm:spPr/>
    </dgm:pt>
    <dgm:pt modelId="{866488C4-7764-5A4A-BE53-7D37F10ACCCB}" type="pres">
      <dgm:prSet presAssocID="{E7333BE8-74C2-4BE2-8E8C-9701CF2619E0}" presName="horz1" presStyleCnt="0"/>
      <dgm:spPr/>
    </dgm:pt>
    <dgm:pt modelId="{E4D02F70-9986-244D-BB49-DF4D02A7F62C}" type="pres">
      <dgm:prSet presAssocID="{E7333BE8-74C2-4BE2-8E8C-9701CF2619E0}" presName="tx1" presStyleLbl="revTx" presStyleIdx="2" presStyleCnt="4"/>
      <dgm:spPr/>
    </dgm:pt>
    <dgm:pt modelId="{10B06EE7-3B11-2C43-9D60-5EE11353D97A}" type="pres">
      <dgm:prSet presAssocID="{E7333BE8-74C2-4BE2-8E8C-9701CF2619E0}" presName="vert1" presStyleCnt="0"/>
      <dgm:spPr/>
    </dgm:pt>
    <dgm:pt modelId="{A6AD29B1-6B11-BD4E-97FA-7BFAD7465BB3}" type="pres">
      <dgm:prSet presAssocID="{E4408727-FB3A-4641-8E2F-EF079B20D24D}" presName="thickLine" presStyleLbl="alignNode1" presStyleIdx="3" presStyleCnt="4"/>
      <dgm:spPr/>
    </dgm:pt>
    <dgm:pt modelId="{1F7224D5-4F82-CD4F-971A-BE344FDF3D95}" type="pres">
      <dgm:prSet presAssocID="{E4408727-FB3A-4641-8E2F-EF079B20D24D}" presName="horz1" presStyleCnt="0"/>
      <dgm:spPr/>
    </dgm:pt>
    <dgm:pt modelId="{264073AD-97F9-3141-8D79-76C9224EF85D}" type="pres">
      <dgm:prSet presAssocID="{E4408727-FB3A-4641-8E2F-EF079B20D24D}" presName="tx1" presStyleLbl="revTx" presStyleIdx="3" presStyleCnt="4"/>
      <dgm:spPr/>
    </dgm:pt>
    <dgm:pt modelId="{1DA6FECD-8CAE-4F4F-90B9-E10E928E09E5}" type="pres">
      <dgm:prSet presAssocID="{E4408727-FB3A-4641-8E2F-EF079B20D24D}" presName="vert1" presStyleCnt="0"/>
      <dgm:spPr/>
    </dgm:pt>
  </dgm:ptLst>
  <dgm:cxnLst>
    <dgm:cxn modelId="{6AFD4301-883E-4083-A68D-036D951C1ED6}" srcId="{A7509C01-FB09-4842-926C-4A9CC6DC2AD4}" destId="{2E443B43-E547-4B20-9722-01137D9E69AA}" srcOrd="0" destOrd="0" parTransId="{3FF51471-60CE-4A21-8664-3C56EB082490}" sibTransId="{A7945005-C73B-431E-BDF4-0C4E69FE0DE5}"/>
    <dgm:cxn modelId="{4753E739-FB2F-F548-9E97-DF2AE646475A}" type="presOf" srcId="{E7333BE8-74C2-4BE2-8E8C-9701CF2619E0}" destId="{E4D02F70-9986-244D-BB49-DF4D02A7F62C}" srcOrd="0" destOrd="0" presId="urn:microsoft.com/office/officeart/2008/layout/LinedList"/>
    <dgm:cxn modelId="{5F218A40-ED9B-F541-8401-5828CBD61C69}" type="presOf" srcId="{2E443B43-E547-4B20-9722-01137D9E69AA}" destId="{2EFC9847-BF6B-AA4C-BF69-1DBB4AC2230D}" srcOrd="0" destOrd="0" presId="urn:microsoft.com/office/officeart/2008/layout/LinedList"/>
    <dgm:cxn modelId="{A52AE753-6CAC-4322-9F3E-4865DA6E60A0}" srcId="{A7509C01-FB09-4842-926C-4A9CC6DC2AD4}" destId="{E4408727-FB3A-4641-8E2F-EF079B20D24D}" srcOrd="3" destOrd="0" parTransId="{64A1A7E5-30B8-40F8-A639-FD721A6167D0}" sibTransId="{7BCC7395-D73B-4338-8B1B-CC9CDE4290CF}"/>
    <dgm:cxn modelId="{4A61C363-FA7B-E143-B7C0-1D5B94202602}" type="presOf" srcId="{6F51060E-C1FA-4ABC-A5F8-1A228CEC09E6}" destId="{E6944513-E2AA-1C47-9F3B-C421460CEF14}" srcOrd="0" destOrd="0" presId="urn:microsoft.com/office/officeart/2008/layout/LinedList"/>
    <dgm:cxn modelId="{38F91965-A3A6-4342-A16F-36CE816939D1}" type="presOf" srcId="{A7509C01-FB09-4842-926C-4A9CC6DC2AD4}" destId="{90924ED7-F0B8-0D40-A297-F122D83B44BE}" srcOrd="0" destOrd="0" presId="urn:microsoft.com/office/officeart/2008/layout/LinedList"/>
    <dgm:cxn modelId="{01FD9371-EDD3-4ECE-AEB9-D788702583CF}" srcId="{A7509C01-FB09-4842-926C-4A9CC6DC2AD4}" destId="{E7333BE8-74C2-4BE2-8E8C-9701CF2619E0}" srcOrd="2" destOrd="0" parTransId="{A4BB01FD-59A5-4C43-B424-7E5A8DCD0C2C}" sibTransId="{5AC3AC5A-2DD7-44C5-BC3E-1EF1EA35FB1B}"/>
    <dgm:cxn modelId="{E480778D-DB65-4BEB-B47E-3DE0F783A4F1}" srcId="{A7509C01-FB09-4842-926C-4A9CC6DC2AD4}" destId="{6F51060E-C1FA-4ABC-A5F8-1A228CEC09E6}" srcOrd="1" destOrd="0" parTransId="{92233B2D-0F2C-4342-BBEB-7FA992E5FD07}" sibTransId="{B0C4370E-5206-49F1-83E6-836B0AC9F41E}"/>
    <dgm:cxn modelId="{6BC661D0-80E2-BB43-9983-B5C245BB2ED7}" type="presOf" srcId="{E4408727-FB3A-4641-8E2F-EF079B20D24D}" destId="{264073AD-97F9-3141-8D79-76C9224EF85D}" srcOrd="0" destOrd="0" presId="urn:microsoft.com/office/officeart/2008/layout/LinedList"/>
    <dgm:cxn modelId="{08ECBA00-2591-FF4C-8856-EBC5979EEDA7}" type="presParOf" srcId="{90924ED7-F0B8-0D40-A297-F122D83B44BE}" destId="{B66CA1BA-A2F7-BA4C-A295-BE49FC3DCB92}" srcOrd="0" destOrd="0" presId="urn:microsoft.com/office/officeart/2008/layout/LinedList"/>
    <dgm:cxn modelId="{A45BE9E4-A5D8-3A4E-BCBF-1B0909677E3E}" type="presParOf" srcId="{90924ED7-F0B8-0D40-A297-F122D83B44BE}" destId="{9A473CAE-F6C3-E143-A874-C8004DE17018}" srcOrd="1" destOrd="0" presId="urn:microsoft.com/office/officeart/2008/layout/LinedList"/>
    <dgm:cxn modelId="{9F2B4014-FCD0-444D-9053-B02740FC91BE}" type="presParOf" srcId="{9A473CAE-F6C3-E143-A874-C8004DE17018}" destId="{2EFC9847-BF6B-AA4C-BF69-1DBB4AC2230D}" srcOrd="0" destOrd="0" presId="urn:microsoft.com/office/officeart/2008/layout/LinedList"/>
    <dgm:cxn modelId="{DF07870A-E953-5241-BBBB-3260288FFDC5}" type="presParOf" srcId="{9A473CAE-F6C3-E143-A874-C8004DE17018}" destId="{792ADC0C-F226-A94E-A15D-73CAEA8C9331}" srcOrd="1" destOrd="0" presId="urn:microsoft.com/office/officeart/2008/layout/LinedList"/>
    <dgm:cxn modelId="{426125EE-C667-3949-89CD-502F7A223FD8}" type="presParOf" srcId="{90924ED7-F0B8-0D40-A297-F122D83B44BE}" destId="{7A77237E-A30E-E84F-902E-444F99427C67}" srcOrd="2" destOrd="0" presId="urn:microsoft.com/office/officeart/2008/layout/LinedList"/>
    <dgm:cxn modelId="{D9F3CBA1-06AE-4544-8EF0-8EEDCD5970FF}" type="presParOf" srcId="{90924ED7-F0B8-0D40-A297-F122D83B44BE}" destId="{F4936CDF-4682-8948-9719-CD21855C4921}" srcOrd="3" destOrd="0" presId="urn:microsoft.com/office/officeart/2008/layout/LinedList"/>
    <dgm:cxn modelId="{4ED30D88-6E7D-AF47-9A77-7E9E46310A69}" type="presParOf" srcId="{F4936CDF-4682-8948-9719-CD21855C4921}" destId="{E6944513-E2AA-1C47-9F3B-C421460CEF14}" srcOrd="0" destOrd="0" presId="urn:microsoft.com/office/officeart/2008/layout/LinedList"/>
    <dgm:cxn modelId="{758F3694-3C0F-3E4E-A00C-95A220125290}" type="presParOf" srcId="{F4936CDF-4682-8948-9719-CD21855C4921}" destId="{CCB6FEAB-DCE0-A64E-8953-324DA6E32632}" srcOrd="1" destOrd="0" presId="urn:microsoft.com/office/officeart/2008/layout/LinedList"/>
    <dgm:cxn modelId="{C3234F31-9E7B-7D4E-8DE7-4FBDB7A46A68}" type="presParOf" srcId="{90924ED7-F0B8-0D40-A297-F122D83B44BE}" destId="{7583B5C9-B641-5D4B-B758-2E6DAF7FCA56}" srcOrd="4" destOrd="0" presId="urn:microsoft.com/office/officeart/2008/layout/LinedList"/>
    <dgm:cxn modelId="{768F113B-E693-EC47-9069-75DC157FC3C6}" type="presParOf" srcId="{90924ED7-F0B8-0D40-A297-F122D83B44BE}" destId="{866488C4-7764-5A4A-BE53-7D37F10ACCCB}" srcOrd="5" destOrd="0" presId="urn:microsoft.com/office/officeart/2008/layout/LinedList"/>
    <dgm:cxn modelId="{E95B3C9D-E67E-3749-8F92-2F78DBE94400}" type="presParOf" srcId="{866488C4-7764-5A4A-BE53-7D37F10ACCCB}" destId="{E4D02F70-9986-244D-BB49-DF4D02A7F62C}" srcOrd="0" destOrd="0" presId="urn:microsoft.com/office/officeart/2008/layout/LinedList"/>
    <dgm:cxn modelId="{3446AA46-E018-6B4E-8ED8-9F1054D78F45}" type="presParOf" srcId="{866488C4-7764-5A4A-BE53-7D37F10ACCCB}" destId="{10B06EE7-3B11-2C43-9D60-5EE11353D97A}" srcOrd="1" destOrd="0" presId="urn:microsoft.com/office/officeart/2008/layout/LinedList"/>
    <dgm:cxn modelId="{737B56C4-2510-AA4F-B808-4A2264FD2C90}" type="presParOf" srcId="{90924ED7-F0B8-0D40-A297-F122D83B44BE}" destId="{A6AD29B1-6B11-BD4E-97FA-7BFAD7465BB3}" srcOrd="6" destOrd="0" presId="urn:microsoft.com/office/officeart/2008/layout/LinedList"/>
    <dgm:cxn modelId="{B6EFD5FF-2430-444B-8A83-85056EF917A8}" type="presParOf" srcId="{90924ED7-F0B8-0D40-A297-F122D83B44BE}" destId="{1F7224D5-4F82-CD4F-971A-BE344FDF3D95}" srcOrd="7" destOrd="0" presId="urn:microsoft.com/office/officeart/2008/layout/LinedList"/>
    <dgm:cxn modelId="{4D247F7F-020A-E84B-B61C-68C5DC391E87}" type="presParOf" srcId="{1F7224D5-4F82-CD4F-971A-BE344FDF3D95}" destId="{264073AD-97F9-3141-8D79-76C9224EF85D}" srcOrd="0" destOrd="0" presId="urn:microsoft.com/office/officeart/2008/layout/LinedList"/>
    <dgm:cxn modelId="{7946CEAA-17CA-1848-99D1-68A13ADE9B14}" type="presParOf" srcId="{1F7224D5-4F82-CD4F-971A-BE344FDF3D95}" destId="{1DA6FECD-8CAE-4F4F-90B9-E10E928E09E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D34017-3544-45B2-881C-AD9B52C5B05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27AC0B2-F21B-4091-8BC8-F826A4A08A9F}">
      <dgm:prSet/>
      <dgm:spPr/>
      <dgm:t>
        <a:bodyPr/>
        <a:lstStyle/>
        <a:p>
          <a:r>
            <a:rPr lang="en-US" b="0" i="0"/>
            <a:t>Кандидата за председника Владе Народној скупштини предлаже председник Републике, пошто саслуша мишљење представника изабраних изборних листа.</a:t>
          </a:r>
          <a:endParaRPr lang="en-US"/>
        </a:p>
      </dgm:t>
    </dgm:pt>
    <dgm:pt modelId="{DC0C7942-7FA3-4284-A7FD-7DD4939387CD}" type="parTrans" cxnId="{E37928B1-1987-4706-A135-E7D96C7AB5F4}">
      <dgm:prSet/>
      <dgm:spPr/>
      <dgm:t>
        <a:bodyPr/>
        <a:lstStyle/>
        <a:p>
          <a:endParaRPr lang="en-US"/>
        </a:p>
      </dgm:t>
    </dgm:pt>
    <dgm:pt modelId="{E707CC87-7006-43AB-9F1B-3C4B6640EE3F}" type="sibTrans" cxnId="{E37928B1-1987-4706-A135-E7D96C7AB5F4}">
      <dgm:prSet/>
      <dgm:spPr/>
      <dgm:t>
        <a:bodyPr/>
        <a:lstStyle/>
        <a:p>
          <a:endParaRPr lang="en-US"/>
        </a:p>
      </dgm:t>
    </dgm:pt>
    <dgm:pt modelId="{1989D3D7-57AC-4F91-8B6E-E0AAEADB5E51}">
      <dgm:prSet/>
      <dgm:spPr/>
      <dgm:t>
        <a:bodyPr/>
        <a:lstStyle/>
        <a:p>
          <a:r>
            <a:rPr lang="en-US" b="0" i="0"/>
            <a:t>Кандидат за председника Владе Народној скупштини износи програм Владе и предлаже њен састав.</a:t>
          </a:r>
          <a:endParaRPr lang="en-US"/>
        </a:p>
      </dgm:t>
    </dgm:pt>
    <dgm:pt modelId="{C650A71C-B5B1-4109-AD9D-AA4283F45C8A}" type="parTrans" cxnId="{B3DA6721-0091-4D4D-94BE-5F1EDFCB0141}">
      <dgm:prSet/>
      <dgm:spPr/>
      <dgm:t>
        <a:bodyPr/>
        <a:lstStyle/>
        <a:p>
          <a:endParaRPr lang="en-US"/>
        </a:p>
      </dgm:t>
    </dgm:pt>
    <dgm:pt modelId="{36E9D941-AFBD-41BB-A3FE-2C4221F43799}" type="sibTrans" cxnId="{B3DA6721-0091-4D4D-94BE-5F1EDFCB0141}">
      <dgm:prSet/>
      <dgm:spPr/>
      <dgm:t>
        <a:bodyPr/>
        <a:lstStyle/>
        <a:p>
          <a:endParaRPr lang="en-US"/>
        </a:p>
      </dgm:t>
    </dgm:pt>
    <dgm:pt modelId="{C9463E12-4970-444F-915D-F1B2ADDFF2FC}">
      <dgm:prSet/>
      <dgm:spPr/>
      <dgm:t>
        <a:bodyPr/>
        <a:lstStyle/>
        <a:p>
          <a:r>
            <a:rPr lang="en-US" b="0" i="0"/>
            <a:t>Народна скупштина истовремено гласа о програму Владе и избору председника и чланова Владе.</a:t>
          </a:r>
          <a:endParaRPr lang="en-US"/>
        </a:p>
      </dgm:t>
    </dgm:pt>
    <dgm:pt modelId="{E645D5A5-40DF-461C-A07D-0D3441504696}" type="parTrans" cxnId="{EDA525C6-D3A6-4D58-A023-6A7CA3F5B5C4}">
      <dgm:prSet/>
      <dgm:spPr/>
      <dgm:t>
        <a:bodyPr/>
        <a:lstStyle/>
        <a:p>
          <a:endParaRPr lang="en-US"/>
        </a:p>
      </dgm:t>
    </dgm:pt>
    <dgm:pt modelId="{75D4FAFB-AF59-47AA-801E-4DD2517204E4}" type="sibTrans" cxnId="{EDA525C6-D3A6-4D58-A023-6A7CA3F5B5C4}">
      <dgm:prSet/>
      <dgm:spPr/>
      <dgm:t>
        <a:bodyPr/>
        <a:lstStyle/>
        <a:p>
          <a:endParaRPr lang="en-US"/>
        </a:p>
      </dgm:t>
    </dgm:pt>
    <dgm:pt modelId="{151940B1-1503-4AF0-8B4A-611E086CE1E0}">
      <dgm:prSet/>
      <dgm:spPr/>
      <dgm:t>
        <a:bodyPr/>
        <a:lstStyle/>
        <a:p>
          <a:r>
            <a:rPr lang="en-US" b="0" i="0"/>
            <a:t>Влада је изабрана ако је за њен избор гласала већина од укупног броја народних посланика.</a:t>
          </a:r>
          <a:endParaRPr lang="en-US"/>
        </a:p>
      </dgm:t>
    </dgm:pt>
    <dgm:pt modelId="{5265D234-DB73-45EA-A2A5-0DDAA63525FE}" type="parTrans" cxnId="{1532B2E8-1318-4DF2-8121-E9F172F7FBDE}">
      <dgm:prSet/>
      <dgm:spPr/>
      <dgm:t>
        <a:bodyPr/>
        <a:lstStyle/>
        <a:p>
          <a:endParaRPr lang="en-US"/>
        </a:p>
      </dgm:t>
    </dgm:pt>
    <dgm:pt modelId="{0F24D51E-5135-4825-8B0F-9282228A7562}" type="sibTrans" cxnId="{1532B2E8-1318-4DF2-8121-E9F172F7FBDE}">
      <dgm:prSet/>
      <dgm:spPr/>
      <dgm:t>
        <a:bodyPr/>
        <a:lstStyle/>
        <a:p>
          <a:endParaRPr lang="en-US"/>
        </a:p>
      </dgm:t>
    </dgm:pt>
    <dgm:pt modelId="{BE64F267-1885-D846-9B77-A1A3F02A73F2}" type="pres">
      <dgm:prSet presAssocID="{6DD34017-3544-45B2-881C-AD9B52C5B059}" presName="linear" presStyleCnt="0">
        <dgm:presLayoutVars>
          <dgm:animLvl val="lvl"/>
          <dgm:resizeHandles val="exact"/>
        </dgm:presLayoutVars>
      </dgm:prSet>
      <dgm:spPr/>
    </dgm:pt>
    <dgm:pt modelId="{80A1F5E3-B633-9C4D-8443-74ECB61CB228}" type="pres">
      <dgm:prSet presAssocID="{B27AC0B2-F21B-4091-8BC8-F826A4A08A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A84A816-42B6-C447-8274-46B0F1993E23}" type="pres">
      <dgm:prSet presAssocID="{E707CC87-7006-43AB-9F1B-3C4B6640EE3F}" presName="spacer" presStyleCnt="0"/>
      <dgm:spPr/>
    </dgm:pt>
    <dgm:pt modelId="{83EE048C-2B49-DF40-8FF4-CB64C8D288AE}" type="pres">
      <dgm:prSet presAssocID="{1989D3D7-57AC-4F91-8B6E-E0AAEADB5E5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AB8CB7A-9334-BF45-B27D-92D50A23DE49}" type="pres">
      <dgm:prSet presAssocID="{36E9D941-AFBD-41BB-A3FE-2C4221F43799}" presName="spacer" presStyleCnt="0"/>
      <dgm:spPr/>
    </dgm:pt>
    <dgm:pt modelId="{9290DA13-0A0A-9142-823B-86A0F92A34E4}" type="pres">
      <dgm:prSet presAssocID="{C9463E12-4970-444F-915D-F1B2ADDFF2F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6A6DD06-21D4-784D-B240-5BD2C89E1EC2}" type="pres">
      <dgm:prSet presAssocID="{75D4FAFB-AF59-47AA-801E-4DD2517204E4}" presName="spacer" presStyleCnt="0"/>
      <dgm:spPr/>
    </dgm:pt>
    <dgm:pt modelId="{896447CA-64D9-084F-AB29-D169BF751E11}" type="pres">
      <dgm:prSet presAssocID="{151940B1-1503-4AF0-8B4A-611E086CE1E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3DA6721-0091-4D4D-94BE-5F1EDFCB0141}" srcId="{6DD34017-3544-45B2-881C-AD9B52C5B059}" destId="{1989D3D7-57AC-4F91-8B6E-E0AAEADB5E51}" srcOrd="1" destOrd="0" parTransId="{C650A71C-B5B1-4109-AD9D-AA4283F45C8A}" sibTransId="{36E9D941-AFBD-41BB-A3FE-2C4221F43799}"/>
    <dgm:cxn modelId="{FEDF5E25-00A3-634A-8DA3-F35A3CB90F0C}" type="presOf" srcId="{B27AC0B2-F21B-4091-8BC8-F826A4A08A9F}" destId="{80A1F5E3-B633-9C4D-8443-74ECB61CB228}" srcOrd="0" destOrd="0" presId="urn:microsoft.com/office/officeart/2005/8/layout/vList2"/>
    <dgm:cxn modelId="{556A4E5A-908C-4C48-B4E3-A04382C7287A}" type="presOf" srcId="{1989D3D7-57AC-4F91-8B6E-E0AAEADB5E51}" destId="{83EE048C-2B49-DF40-8FF4-CB64C8D288AE}" srcOrd="0" destOrd="0" presId="urn:microsoft.com/office/officeart/2005/8/layout/vList2"/>
    <dgm:cxn modelId="{CAD88788-8140-9148-87CB-604270C73C31}" type="presOf" srcId="{151940B1-1503-4AF0-8B4A-611E086CE1E0}" destId="{896447CA-64D9-084F-AB29-D169BF751E11}" srcOrd="0" destOrd="0" presId="urn:microsoft.com/office/officeart/2005/8/layout/vList2"/>
    <dgm:cxn modelId="{EA66318A-CA8C-F447-B802-099ECAF80D6A}" type="presOf" srcId="{6DD34017-3544-45B2-881C-AD9B52C5B059}" destId="{BE64F267-1885-D846-9B77-A1A3F02A73F2}" srcOrd="0" destOrd="0" presId="urn:microsoft.com/office/officeart/2005/8/layout/vList2"/>
    <dgm:cxn modelId="{E37928B1-1987-4706-A135-E7D96C7AB5F4}" srcId="{6DD34017-3544-45B2-881C-AD9B52C5B059}" destId="{B27AC0B2-F21B-4091-8BC8-F826A4A08A9F}" srcOrd="0" destOrd="0" parTransId="{DC0C7942-7FA3-4284-A7FD-7DD4939387CD}" sibTransId="{E707CC87-7006-43AB-9F1B-3C4B6640EE3F}"/>
    <dgm:cxn modelId="{EDA525C6-D3A6-4D58-A023-6A7CA3F5B5C4}" srcId="{6DD34017-3544-45B2-881C-AD9B52C5B059}" destId="{C9463E12-4970-444F-915D-F1B2ADDFF2FC}" srcOrd="2" destOrd="0" parTransId="{E645D5A5-40DF-461C-A07D-0D3441504696}" sibTransId="{75D4FAFB-AF59-47AA-801E-4DD2517204E4}"/>
    <dgm:cxn modelId="{1532B2E8-1318-4DF2-8121-E9F172F7FBDE}" srcId="{6DD34017-3544-45B2-881C-AD9B52C5B059}" destId="{151940B1-1503-4AF0-8B4A-611E086CE1E0}" srcOrd="3" destOrd="0" parTransId="{5265D234-DB73-45EA-A2A5-0DDAA63525FE}" sibTransId="{0F24D51E-5135-4825-8B0F-9282228A7562}"/>
    <dgm:cxn modelId="{07CF1BED-8B6A-124F-9813-7219213CF05D}" type="presOf" srcId="{C9463E12-4970-444F-915D-F1B2ADDFF2FC}" destId="{9290DA13-0A0A-9142-823B-86A0F92A34E4}" srcOrd="0" destOrd="0" presId="urn:microsoft.com/office/officeart/2005/8/layout/vList2"/>
    <dgm:cxn modelId="{B419BFD0-F169-DA45-AD1B-5E8053EBA330}" type="presParOf" srcId="{BE64F267-1885-D846-9B77-A1A3F02A73F2}" destId="{80A1F5E3-B633-9C4D-8443-74ECB61CB228}" srcOrd="0" destOrd="0" presId="urn:microsoft.com/office/officeart/2005/8/layout/vList2"/>
    <dgm:cxn modelId="{C4B8828D-883B-9F46-8B67-4DF33E3AB407}" type="presParOf" srcId="{BE64F267-1885-D846-9B77-A1A3F02A73F2}" destId="{DA84A816-42B6-C447-8274-46B0F1993E23}" srcOrd="1" destOrd="0" presId="urn:microsoft.com/office/officeart/2005/8/layout/vList2"/>
    <dgm:cxn modelId="{6533F5BA-128C-8042-9EBF-5F25AE6CA410}" type="presParOf" srcId="{BE64F267-1885-D846-9B77-A1A3F02A73F2}" destId="{83EE048C-2B49-DF40-8FF4-CB64C8D288AE}" srcOrd="2" destOrd="0" presId="urn:microsoft.com/office/officeart/2005/8/layout/vList2"/>
    <dgm:cxn modelId="{A8C0EEA8-CE96-394F-BDF6-477B56D62A47}" type="presParOf" srcId="{BE64F267-1885-D846-9B77-A1A3F02A73F2}" destId="{8AB8CB7A-9334-BF45-B27D-92D50A23DE49}" srcOrd="3" destOrd="0" presId="urn:microsoft.com/office/officeart/2005/8/layout/vList2"/>
    <dgm:cxn modelId="{D7228707-9BF7-FA4B-9EDD-73C52CD0DE24}" type="presParOf" srcId="{BE64F267-1885-D846-9B77-A1A3F02A73F2}" destId="{9290DA13-0A0A-9142-823B-86A0F92A34E4}" srcOrd="4" destOrd="0" presId="urn:microsoft.com/office/officeart/2005/8/layout/vList2"/>
    <dgm:cxn modelId="{C5144A38-FC5F-704E-9DAF-82653DFB31BB}" type="presParOf" srcId="{BE64F267-1885-D846-9B77-A1A3F02A73F2}" destId="{86A6DD06-21D4-784D-B240-5BD2C89E1EC2}" srcOrd="5" destOrd="0" presId="urn:microsoft.com/office/officeart/2005/8/layout/vList2"/>
    <dgm:cxn modelId="{FE010C7A-5E06-3946-8E26-08B027F2C6B5}" type="presParOf" srcId="{BE64F267-1885-D846-9B77-A1A3F02A73F2}" destId="{896447CA-64D9-084F-AB29-D169BF751E1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44C05B-C92E-49DD-8819-8184DE6752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49F05C9-565F-4782-B3C8-9FE334155ADF}">
      <dgm:prSet/>
      <dgm:spPr/>
      <dgm:t>
        <a:bodyPr/>
        <a:lstStyle/>
        <a:p>
          <a:r>
            <a:rPr lang="en-US" b="0" i="0"/>
            <a:t>Председник Владе може поднети оставку Народној скупштини.</a:t>
          </a:r>
          <a:endParaRPr lang="en-US"/>
        </a:p>
      </dgm:t>
    </dgm:pt>
    <dgm:pt modelId="{05B55789-5C91-4F33-B8D0-8C0B4BC72C32}" type="parTrans" cxnId="{7CE8233E-24D2-4773-97E6-658BF7F6CA5A}">
      <dgm:prSet/>
      <dgm:spPr/>
      <dgm:t>
        <a:bodyPr/>
        <a:lstStyle/>
        <a:p>
          <a:endParaRPr lang="en-US"/>
        </a:p>
      </dgm:t>
    </dgm:pt>
    <dgm:pt modelId="{5218BA82-FD44-4471-A6DA-33D2F5177C99}" type="sibTrans" cxnId="{7CE8233E-24D2-4773-97E6-658BF7F6CA5A}">
      <dgm:prSet/>
      <dgm:spPr/>
      <dgm:t>
        <a:bodyPr/>
        <a:lstStyle/>
        <a:p>
          <a:endParaRPr lang="en-US"/>
        </a:p>
      </dgm:t>
    </dgm:pt>
    <dgm:pt modelId="{56251E81-FE85-4435-AD64-05B6119CE1B2}">
      <dgm:prSet/>
      <dgm:spPr/>
      <dgm:t>
        <a:bodyPr/>
        <a:lstStyle/>
        <a:p>
          <a:r>
            <a:rPr lang="en-US" b="0" i="0"/>
            <a:t>Председник Владе оставку подноси председнику Народне скупштине и истовремено о њој обавештава председника Републике и јавност.</a:t>
          </a:r>
          <a:br>
            <a:rPr lang="en-US"/>
          </a:br>
          <a:r>
            <a:rPr lang="en-US" b="0" i="0"/>
            <a:t>Народна скупштина на првој наредној седници констатује оставку председника Владе.</a:t>
          </a:r>
          <a:endParaRPr lang="en-US"/>
        </a:p>
      </dgm:t>
    </dgm:pt>
    <dgm:pt modelId="{29BA7957-9519-4507-B5D3-D44C665E7C55}" type="parTrans" cxnId="{B94DC599-8AF2-476B-945D-B4A31917A6EB}">
      <dgm:prSet/>
      <dgm:spPr/>
      <dgm:t>
        <a:bodyPr/>
        <a:lstStyle/>
        <a:p>
          <a:endParaRPr lang="en-US"/>
        </a:p>
      </dgm:t>
    </dgm:pt>
    <dgm:pt modelId="{37A6B912-18E9-4CBC-B9E1-FB557CF8C9B7}" type="sibTrans" cxnId="{B94DC599-8AF2-476B-945D-B4A31917A6EB}">
      <dgm:prSet/>
      <dgm:spPr/>
      <dgm:t>
        <a:bodyPr/>
        <a:lstStyle/>
        <a:p>
          <a:endParaRPr lang="en-US"/>
        </a:p>
      </dgm:t>
    </dgm:pt>
    <dgm:pt modelId="{078E0239-0E06-4032-BB85-85821A495577}">
      <dgm:prSet/>
      <dgm:spPr/>
      <dgm:t>
        <a:bodyPr/>
        <a:lstStyle/>
        <a:p>
          <a:r>
            <a:rPr lang="en-US" b="0" i="0"/>
            <a:t>Влади престаје мандат даном констатације оставке председника Владе.</a:t>
          </a:r>
          <a:endParaRPr lang="en-US"/>
        </a:p>
      </dgm:t>
    </dgm:pt>
    <dgm:pt modelId="{3AE3DF3F-BBB6-4810-9155-2761538D7CA1}" type="parTrans" cxnId="{BACA8ECF-F192-45C0-9EDB-27C1B6CC123F}">
      <dgm:prSet/>
      <dgm:spPr/>
      <dgm:t>
        <a:bodyPr/>
        <a:lstStyle/>
        <a:p>
          <a:endParaRPr lang="en-US"/>
        </a:p>
      </dgm:t>
    </dgm:pt>
    <dgm:pt modelId="{CA0CB048-E87C-472D-9835-777A08DFC070}" type="sibTrans" cxnId="{BACA8ECF-F192-45C0-9EDB-27C1B6CC123F}">
      <dgm:prSet/>
      <dgm:spPr/>
      <dgm:t>
        <a:bodyPr/>
        <a:lstStyle/>
        <a:p>
          <a:endParaRPr lang="en-US"/>
        </a:p>
      </dgm:t>
    </dgm:pt>
    <dgm:pt modelId="{608A751B-BB9F-4055-8D92-8420802D3C52}">
      <dgm:prSet/>
      <dgm:spPr/>
      <dgm:t>
        <a:bodyPr/>
        <a:lstStyle/>
        <a:p>
          <a:r>
            <a:rPr lang="en-US" b="0" i="0"/>
            <a:t>Када Народна скупштина констатује оставку председника Владе, председник Републике је дужан да покрене поступак за избор нове Владе. Ако Народна скупштина не изабере нову Владу у року од 30 дана од дана констатације оставке председника Владе, председник Републике је дужан да распусти Народну скупштину и распише изборе.</a:t>
          </a:r>
          <a:endParaRPr lang="en-US"/>
        </a:p>
      </dgm:t>
    </dgm:pt>
    <dgm:pt modelId="{39388FB3-3475-428F-A644-860B9AC8E543}" type="parTrans" cxnId="{67FD69E3-C598-4F3E-85C0-2BA69EBE74E5}">
      <dgm:prSet/>
      <dgm:spPr/>
      <dgm:t>
        <a:bodyPr/>
        <a:lstStyle/>
        <a:p>
          <a:endParaRPr lang="en-US"/>
        </a:p>
      </dgm:t>
    </dgm:pt>
    <dgm:pt modelId="{27EFFCB3-DAD4-4280-A8F5-787681F2D33C}" type="sibTrans" cxnId="{67FD69E3-C598-4F3E-85C0-2BA69EBE74E5}">
      <dgm:prSet/>
      <dgm:spPr/>
      <dgm:t>
        <a:bodyPr/>
        <a:lstStyle/>
        <a:p>
          <a:endParaRPr lang="en-US"/>
        </a:p>
      </dgm:t>
    </dgm:pt>
    <dgm:pt modelId="{0BD96F8A-A5A6-5945-B477-9CBA55221AE4}" type="pres">
      <dgm:prSet presAssocID="{C244C05B-C92E-49DD-8819-8184DE6752C2}" presName="linear" presStyleCnt="0">
        <dgm:presLayoutVars>
          <dgm:animLvl val="lvl"/>
          <dgm:resizeHandles val="exact"/>
        </dgm:presLayoutVars>
      </dgm:prSet>
      <dgm:spPr/>
    </dgm:pt>
    <dgm:pt modelId="{CCEE237C-13BE-B74E-BA7D-BAD4757CDD54}" type="pres">
      <dgm:prSet presAssocID="{F49F05C9-565F-4782-B3C8-9FE334155AD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28F4274-F453-8341-814B-97D8D02B4FD5}" type="pres">
      <dgm:prSet presAssocID="{5218BA82-FD44-4471-A6DA-33D2F5177C99}" presName="spacer" presStyleCnt="0"/>
      <dgm:spPr/>
    </dgm:pt>
    <dgm:pt modelId="{950CE4E3-E72D-1C47-B70E-4FE7DF1B4D97}" type="pres">
      <dgm:prSet presAssocID="{56251E81-FE85-4435-AD64-05B6119CE1B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84C2C95-B2AC-CB43-83AE-00C9EDDF9EBA}" type="pres">
      <dgm:prSet presAssocID="{37A6B912-18E9-4CBC-B9E1-FB557CF8C9B7}" presName="spacer" presStyleCnt="0"/>
      <dgm:spPr/>
    </dgm:pt>
    <dgm:pt modelId="{77DB5673-43E3-F448-8097-222223DC0E8E}" type="pres">
      <dgm:prSet presAssocID="{078E0239-0E06-4032-BB85-85821A49557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A066EDF-5686-4F45-8031-4C8DC1DD10FD}" type="pres">
      <dgm:prSet presAssocID="{CA0CB048-E87C-472D-9835-777A08DFC070}" presName="spacer" presStyleCnt="0"/>
      <dgm:spPr/>
    </dgm:pt>
    <dgm:pt modelId="{B03D871D-83B4-3F41-9165-F4CA0691AAC2}" type="pres">
      <dgm:prSet presAssocID="{608A751B-BB9F-4055-8D92-8420802D3C5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C492D06-FD49-C748-B5DB-1236E3683AEA}" type="presOf" srcId="{078E0239-0E06-4032-BB85-85821A495577}" destId="{77DB5673-43E3-F448-8097-222223DC0E8E}" srcOrd="0" destOrd="0" presId="urn:microsoft.com/office/officeart/2005/8/layout/vList2"/>
    <dgm:cxn modelId="{6FF21011-584B-704C-B253-80F1AD9197CD}" type="presOf" srcId="{F49F05C9-565F-4782-B3C8-9FE334155ADF}" destId="{CCEE237C-13BE-B74E-BA7D-BAD4757CDD54}" srcOrd="0" destOrd="0" presId="urn:microsoft.com/office/officeart/2005/8/layout/vList2"/>
    <dgm:cxn modelId="{C3679824-F0F5-1E48-A225-238EE6D49109}" type="presOf" srcId="{C244C05B-C92E-49DD-8819-8184DE6752C2}" destId="{0BD96F8A-A5A6-5945-B477-9CBA55221AE4}" srcOrd="0" destOrd="0" presId="urn:microsoft.com/office/officeart/2005/8/layout/vList2"/>
    <dgm:cxn modelId="{7CE8233E-24D2-4773-97E6-658BF7F6CA5A}" srcId="{C244C05B-C92E-49DD-8819-8184DE6752C2}" destId="{F49F05C9-565F-4782-B3C8-9FE334155ADF}" srcOrd="0" destOrd="0" parTransId="{05B55789-5C91-4F33-B8D0-8C0B4BC72C32}" sibTransId="{5218BA82-FD44-4471-A6DA-33D2F5177C99}"/>
    <dgm:cxn modelId="{B94DC599-8AF2-476B-945D-B4A31917A6EB}" srcId="{C244C05B-C92E-49DD-8819-8184DE6752C2}" destId="{56251E81-FE85-4435-AD64-05B6119CE1B2}" srcOrd="1" destOrd="0" parTransId="{29BA7957-9519-4507-B5D3-D44C665E7C55}" sibTransId="{37A6B912-18E9-4CBC-B9E1-FB557CF8C9B7}"/>
    <dgm:cxn modelId="{A5FE7AA0-09EB-6C48-9A79-6AF8205D57C5}" type="presOf" srcId="{56251E81-FE85-4435-AD64-05B6119CE1B2}" destId="{950CE4E3-E72D-1C47-B70E-4FE7DF1B4D97}" srcOrd="0" destOrd="0" presId="urn:microsoft.com/office/officeart/2005/8/layout/vList2"/>
    <dgm:cxn modelId="{AA3896B5-53BD-3A49-B4FB-897D96342675}" type="presOf" srcId="{608A751B-BB9F-4055-8D92-8420802D3C52}" destId="{B03D871D-83B4-3F41-9165-F4CA0691AAC2}" srcOrd="0" destOrd="0" presId="urn:microsoft.com/office/officeart/2005/8/layout/vList2"/>
    <dgm:cxn modelId="{BACA8ECF-F192-45C0-9EDB-27C1B6CC123F}" srcId="{C244C05B-C92E-49DD-8819-8184DE6752C2}" destId="{078E0239-0E06-4032-BB85-85821A495577}" srcOrd="2" destOrd="0" parTransId="{3AE3DF3F-BBB6-4810-9155-2761538D7CA1}" sibTransId="{CA0CB048-E87C-472D-9835-777A08DFC070}"/>
    <dgm:cxn modelId="{67FD69E3-C598-4F3E-85C0-2BA69EBE74E5}" srcId="{C244C05B-C92E-49DD-8819-8184DE6752C2}" destId="{608A751B-BB9F-4055-8D92-8420802D3C52}" srcOrd="3" destOrd="0" parTransId="{39388FB3-3475-428F-A644-860B9AC8E543}" sibTransId="{27EFFCB3-DAD4-4280-A8F5-787681F2D33C}"/>
    <dgm:cxn modelId="{CA7E1318-B03B-E349-8967-22A816591865}" type="presParOf" srcId="{0BD96F8A-A5A6-5945-B477-9CBA55221AE4}" destId="{CCEE237C-13BE-B74E-BA7D-BAD4757CDD54}" srcOrd="0" destOrd="0" presId="urn:microsoft.com/office/officeart/2005/8/layout/vList2"/>
    <dgm:cxn modelId="{79DCCE23-FCB3-E04E-B5AF-FE0AD3A03E73}" type="presParOf" srcId="{0BD96F8A-A5A6-5945-B477-9CBA55221AE4}" destId="{428F4274-F453-8341-814B-97D8D02B4FD5}" srcOrd="1" destOrd="0" presId="urn:microsoft.com/office/officeart/2005/8/layout/vList2"/>
    <dgm:cxn modelId="{23F1C82C-A8A8-F94A-B453-1A5B4A9B67D7}" type="presParOf" srcId="{0BD96F8A-A5A6-5945-B477-9CBA55221AE4}" destId="{950CE4E3-E72D-1C47-B70E-4FE7DF1B4D97}" srcOrd="2" destOrd="0" presId="urn:microsoft.com/office/officeart/2005/8/layout/vList2"/>
    <dgm:cxn modelId="{A667F45F-AF2B-AF4A-8B2D-617854A0A3BF}" type="presParOf" srcId="{0BD96F8A-A5A6-5945-B477-9CBA55221AE4}" destId="{884C2C95-B2AC-CB43-83AE-00C9EDDF9EBA}" srcOrd="3" destOrd="0" presId="urn:microsoft.com/office/officeart/2005/8/layout/vList2"/>
    <dgm:cxn modelId="{224A9ABB-A3DA-A840-A32E-F81E1D6E7858}" type="presParOf" srcId="{0BD96F8A-A5A6-5945-B477-9CBA55221AE4}" destId="{77DB5673-43E3-F448-8097-222223DC0E8E}" srcOrd="4" destOrd="0" presId="urn:microsoft.com/office/officeart/2005/8/layout/vList2"/>
    <dgm:cxn modelId="{E3048334-1946-4C4D-9D94-EA3D7DDFFDFC}" type="presParOf" srcId="{0BD96F8A-A5A6-5945-B477-9CBA55221AE4}" destId="{DA066EDF-5686-4F45-8031-4C8DC1DD10FD}" srcOrd="5" destOrd="0" presId="urn:microsoft.com/office/officeart/2005/8/layout/vList2"/>
    <dgm:cxn modelId="{A0CC5BD3-2C96-FC42-B664-137B37EEEA48}" type="presParOf" srcId="{0BD96F8A-A5A6-5945-B477-9CBA55221AE4}" destId="{B03D871D-83B4-3F41-9165-F4CA0691AAC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D5ADF-EFF1-3748-ABC0-3ED9BBFFE174}">
      <dsp:nvSpPr>
        <dsp:cNvPr id="0" name=""/>
        <dsp:cNvSpPr/>
      </dsp:nvSpPr>
      <dsp:spPr>
        <a:xfrm>
          <a:off x="1261" y="393494"/>
          <a:ext cx="4428354" cy="2812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2591E3-FDD1-3F4F-A845-19BFC691AA41}">
      <dsp:nvSpPr>
        <dsp:cNvPr id="0" name=""/>
        <dsp:cNvSpPr/>
      </dsp:nvSpPr>
      <dsp:spPr>
        <a:xfrm>
          <a:off x="493301" y="860931"/>
          <a:ext cx="4428354" cy="2812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Председник Републике бира се на непосредним изборима, тајним гласањем, у складу са законом.</a:t>
          </a:r>
          <a:endParaRPr lang="en-US" sz="2200" kern="1200"/>
        </a:p>
      </dsp:txBody>
      <dsp:txXfrm>
        <a:off x="575662" y="943292"/>
        <a:ext cx="4263632" cy="2647282"/>
      </dsp:txXfrm>
    </dsp:sp>
    <dsp:sp modelId="{1970ACA9-C382-FE4C-953C-97DDFD3904F4}">
      <dsp:nvSpPr>
        <dsp:cNvPr id="0" name=""/>
        <dsp:cNvSpPr/>
      </dsp:nvSpPr>
      <dsp:spPr>
        <a:xfrm>
          <a:off x="5413694" y="393494"/>
          <a:ext cx="4428354" cy="2812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4BFB0-DE57-0A4F-9D7E-435518E42045}">
      <dsp:nvSpPr>
        <dsp:cNvPr id="0" name=""/>
        <dsp:cNvSpPr/>
      </dsp:nvSpPr>
      <dsp:spPr>
        <a:xfrm>
          <a:off x="5905734" y="860931"/>
          <a:ext cx="4428354" cy="2812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Изборе за председника Републике расписује председник Народне скупштине 90 дана пре истека мандата председника Републике, тако да се избори окончају у наредних 60 дана, у складу са законом.</a:t>
          </a:r>
          <a:endParaRPr lang="en-US" sz="2200" kern="1200"/>
        </a:p>
      </dsp:txBody>
      <dsp:txXfrm>
        <a:off x="5988095" y="943292"/>
        <a:ext cx="4263632" cy="26472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AA5F8F-3BF8-1649-A962-2C56F8582FFC}">
      <dsp:nvSpPr>
        <dsp:cNvPr id="0" name=""/>
        <dsp:cNvSpPr/>
      </dsp:nvSpPr>
      <dsp:spPr>
        <a:xfrm>
          <a:off x="0" y="706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25AAE-FC76-8C46-BAB3-4E425CD6D671}">
      <dsp:nvSpPr>
        <dsp:cNvPr id="0" name=""/>
        <dsp:cNvSpPr/>
      </dsp:nvSpPr>
      <dsp:spPr>
        <a:xfrm>
          <a:off x="0" y="706"/>
          <a:ext cx="6949440" cy="115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Мандат председника Републике траје пет година и почиње да тече од дана полагања заклетве пред Народном скупштином.</a:t>
          </a:r>
          <a:endParaRPr lang="en-US" sz="1800" kern="1200"/>
        </a:p>
      </dsp:txBody>
      <dsp:txXfrm>
        <a:off x="0" y="706"/>
        <a:ext cx="6949440" cy="1157045"/>
      </dsp:txXfrm>
    </dsp:sp>
    <dsp:sp modelId="{88A16940-9C81-034E-B6BC-B64C83DA5CBB}">
      <dsp:nvSpPr>
        <dsp:cNvPr id="0" name=""/>
        <dsp:cNvSpPr/>
      </dsp:nvSpPr>
      <dsp:spPr>
        <a:xfrm>
          <a:off x="0" y="1157751"/>
          <a:ext cx="6949440" cy="0"/>
        </a:xfrm>
        <a:prstGeom prst="line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22666-530E-FB49-9C7F-F88CD0A20818}">
      <dsp:nvSpPr>
        <dsp:cNvPr id="0" name=""/>
        <dsp:cNvSpPr/>
      </dsp:nvSpPr>
      <dsp:spPr>
        <a:xfrm>
          <a:off x="0" y="1157751"/>
          <a:ext cx="6949440" cy="115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Ако мандат председника Републике истиче за време ратног или ванредног стања, продужава се, тако да траје до истека три месеца од дана престанка ратног, односно ванредног стања.</a:t>
          </a:r>
          <a:endParaRPr lang="en-US" sz="1800" kern="1200"/>
        </a:p>
      </dsp:txBody>
      <dsp:txXfrm>
        <a:off x="0" y="1157751"/>
        <a:ext cx="6949440" cy="1157045"/>
      </dsp:txXfrm>
    </dsp:sp>
    <dsp:sp modelId="{6F2EAA9A-88E3-EE49-B39C-9F1D3731CA6C}">
      <dsp:nvSpPr>
        <dsp:cNvPr id="0" name=""/>
        <dsp:cNvSpPr/>
      </dsp:nvSpPr>
      <dsp:spPr>
        <a:xfrm>
          <a:off x="0" y="2314796"/>
          <a:ext cx="6949440" cy="0"/>
        </a:xfrm>
        <a:prstGeom prst="line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B0FC2E-208E-944A-8A6D-69FB98850F0B}">
      <dsp:nvSpPr>
        <dsp:cNvPr id="0" name=""/>
        <dsp:cNvSpPr/>
      </dsp:nvSpPr>
      <dsp:spPr>
        <a:xfrm>
          <a:off x="0" y="2314796"/>
          <a:ext cx="6949440" cy="115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Нико не може више од два пута да буде биран за председника Републике.</a:t>
          </a:r>
          <a:endParaRPr lang="en-US" sz="1800" kern="1200"/>
        </a:p>
      </dsp:txBody>
      <dsp:txXfrm>
        <a:off x="0" y="2314796"/>
        <a:ext cx="6949440" cy="1157045"/>
      </dsp:txXfrm>
    </dsp:sp>
    <dsp:sp modelId="{B905BEF4-1C2B-9E4E-BADA-5DBC15ED0D2A}">
      <dsp:nvSpPr>
        <dsp:cNvPr id="0" name=""/>
        <dsp:cNvSpPr/>
      </dsp:nvSpPr>
      <dsp:spPr>
        <a:xfrm>
          <a:off x="0" y="3471841"/>
          <a:ext cx="6949440" cy="0"/>
        </a:xfrm>
        <a:prstGeom prst="line">
          <a:avLst/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19050" cap="flat" cmpd="sng" algn="ctr">
          <a:solidFill>
            <a:schemeClr val="accent2">
              <a:hueOff val="4832709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56772-750F-CE42-B919-C6931D1AD7ED}">
      <dsp:nvSpPr>
        <dsp:cNvPr id="0" name=""/>
        <dsp:cNvSpPr/>
      </dsp:nvSpPr>
      <dsp:spPr>
        <a:xfrm>
          <a:off x="0" y="3471841"/>
          <a:ext cx="6949440" cy="115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Мандат председника Републике престаје истеком времена на које је изабран, оставком или разрешењем.</a:t>
          </a:r>
          <a:endParaRPr lang="en-US" sz="1800" kern="1200"/>
        </a:p>
      </dsp:txBody>
      <dsp:txXfrm>
        <a:off x="0" y="3471841"/>
        <a:ext cx="6949440" cy="1157045"/>
      </dsp:txXfrm>
    </dsp:sp>
    <dsp:sp modelId="{818B7FBA-3171-FE44-9D91-B67B6F2F401A}">
      <dsp:nvSpPr>
        <dsp:cNvPr id="0" name=""/>
        <dsp:cNvSpPr/>
      </dsp:nvSpPr>
      <dsp:spPr>
        <a:xfrm>
          <a:off x="0" y="4628886"/>
          <a:ext cx="6949440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ABB03-0E00-6748-B1E6-0D8A8C8754FA}">
      <dsp:nvSpPr>
        <dsp:cNvPr id="0" name=""/>
        <dsp:cNvSpPr/>
      </dsp:nvSpPr>
      <dsp:spPr>
        <a:xfrm>
          <a:off x="0" y="4628886"/>
          <a:ext cx="6949440" cy="115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Председник Републике подноси оставку председнику Народне скупштине.</a:t>
          </a:r>
          <a:endParaRPr lang="en-US" sz="1800" kern="1200"/>
        </a:p>
      </dsp:txBody>
      <dsp:txXfrm>
        <a:off x="0" y="4628886"/>
        <a:ext cx="6949440" cy="11570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F5A17-F4A1-EB43-8B60-6D0AF172431A}">
      <dsp:nvSpPr>
        <dsp:cNvPr id="0" name=""/>
        <dsp:cNvSpPr/>
      </dsp:nvSpPr>
      <dsp:spPr>
        <a:xfrm>
          <a:off x="0" y="35008"/>
          <a:ext cx="6949440" cy="18556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Председник Републике разрешава се због повреде Устава, одлуком Народне скупштине, гласовима најмање две трећине народних посланика.</a:t>
          </a:r>
          <a:endParaRPr lang="en-US" sz="2600" kern="1200"/>
        </a:p>
      </dsp:txBody>
      <dsp:txXfrm>
        <a:off x="90584" y="125592"/>
        <a:ext cx="6768272" cy="1674452"/>
      </dsp:txXfrm>
    </dsp:sp>
    <dsp:sp modelId="{3C1FCDB9-EC03-4A46-8BD6-BCE7E6A16492}">
      <dsp:nvSpPr>
        <dsp:cNvPr id="0" name=""/>
        <dsp:cNvSpPr/>
      </dsp:nvSpPr>
      <dsp:spPr>
        <a:xfrm>
          <a:off x="0" y="1965508"/>
          <a:ext cx="6949440" cy="1855620"/>
        </a:xfrm>
        <a:prstGeom prst="round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Поступак за разрешење може да покрене Народна скупштина, на предлог најмање једне трећине народних посланика.</a:t>
          </a:r>
          <a:endParaRPr lang="en-US" sz="2600" kern="1200"/>
        </a:p>
      </dsp:txBody>
      <dsp:txXfrm>
        <a:off x="90584" y="2056092"/>
        <a:ext cx="6768272" cy="1674452"/>
      </dsp:txXfrm>
    </dsp:sp>
    <dsp:sp modelId="{53AC42A9-B40B-5542-9FEE-606EB00524CB}">
      <dsp:nvSpPr>
        <dsp:cNvPr id="0" name=""/>
        <dsp:cNvSpPr/>
      </dsp:nvSpPr>
      <dsp:spPr>
        <a:xfrm>
          <a:off x="0" y="3896008"/>
          <a:ext cx="6949440" cy="1855620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Уставни суд је дужан да по покренутом поступку за разрешење, најкасније у року од 45 дана, одлучи о постојању повреде Устава.</a:t>
          </a:r>
          <a:endParaRPr lang="en-US" sz="2600" kern="1200"/>
        </a:p>
      </dsp:txBody>
      <dsp:txXfrm>
        <a:off x="90584" y="3986592"/>
        <a:ext cx="6768272" cy="16744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44065A-9A3E-CB48-A313-AFBF400D220D}">
      <dsp:nvSpPr>
        <dsp:cNvPr id="0" name=""/>
        <dsp:cNvSpPr/>
      </dsp:nvSpPr>
      <dsp:spPr>
        <a:xfrm>
          <a:off x="1261" y="393494"/>
          <a:ext cx="4428354" cy="2812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779E1-682E-204D-854F-492C3EE88541}">
      <dsp:nvSpPr>
        <dsp:cNvPr id="0" name=""/>
        <dsp:cNvSpPr/>
      </dsp:nvSpPr>
      <dsp:spPr>
        <a:xfrm>
          <a:off x="493301" y="860931"/>
          <a:ext cx="4428354" cy="2812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Влада је носилац извршне власти у Републици Србији.</a:t>
          </a:r>
          <a:endParaRPr lang="en-US" sz="1400" kern="1200"/>
        </a:p>
      </dsp:txBody>
      <dsp:txXfrm>
        <a:off x="575662" y="943292"/>
        <a:ext cx="4263632" cy="2647282"/>
      </dsp:txXfrm>
    </dsp:sp>
    <dsp:sp modelId="{F71E4DA8-5F0C-8044-B3AA-33296F52E49F}">
      <dsp:nvSpPr>
        <dsp:cNvPr id="0" name=""/>
        <dsp:cNvSpPr/>
      </dsp:nvSpPr>
      <dsp:spPr>
        <a:xfrm>
          <a:off x="5413694" y="393494"/>
          <a:ext cx="4428354" cy="2812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57CBD-2A8F-5549-89AA-E63697B670EB}">
      <dsp:nvSpPr>
        <dsp:cNvPr id="0" name=""/>
        <dsp:cNvSpPr/>
      </dsp:nvSpPr>
      <dsp:spPr>
        <a:xfrm>
          <a:off x="5905734" y="860931"/>
          <a:ext cx="4428354" cy="2812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Влада:</a:t>
          </a:r>
          <a:br>
            <a:rPr lang="en-US" sz="1400" kern="1200"/>
          </a:br>
          <a:r>
            <a:rPr lang="en-US" sz="1400" b="0" i="0" kern="1200"/>
            <a:t>1. утврђује и води политику,</a:t>
          </a:r>
          <a:br>
            <a:rPr lang="en-US" sz="1400" kern="1200"/>
          </a:br>
          <a:r>
            <a:rPr lang="en-US" sz="1400" b="0" i="0" kern="1200"/>
            <a:t>2. извршава законе и друге опште акте Народне скупштине,</a:t>
          </a:r>
          <a:br>
            <a:rPr lang="en-US" sz="1400" kern="1200"/>
          </a:br>
          <a:r>
            <a:rPr lang="en-US" sz="1400" b="0" i="0" kern="1200"/>
            <a:t>3. доноси уредбе и друге опште акте ради извршавања закона,</a:t>
          </a:r>
          <a:br>
            <a:rPr lang="en-US" sz="1400" kern="1200"/>
          </a:br>
          <a:r>
            <a:rPr lang="en-US" sz="1400" b="0" i="0" kern="1200"/>
            <a:t>4. предлаже Народној скупштини законе и друге опште акте и даје о њима мишљење кад их поднесе други предлагач,</a:t>
          </a:r>
          <a:br>
            <a:rPr lang="en-US" sz="1400" kern="1200"/>
          </a:br>
          <a:r>
            <a:rPr lang="en-US" sz="1400" b="0" i="0" kern="1200"/>
            <a:t>5. усмерава и усклађује рад органа државне управе и врши надзор над њиховим радом,</a:t>
          </a:r>
          <a:br>
            <a:rPr lang="en-US" sz="1400" kern="1200"/>
          </a:br>
          <a:r>
            <a:rPr lang="en-US" sz="1400" b="0" i="0" kern="1200"/>
            <a:t>6. врши и друге послове одређене Уставом и законом.</a:t>
          </a:r>
          <a:endParaRPr lang="en-US" sz="1400" kern="1200"/>
        </a:p>
      </dsp:txBody>
      <dsp:txXfrm>
        <a:off x="5988095" y="943292"/>
        <a:ext cx="4263632" cy="26472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CA1BA-A2F7-BA4C-A295-BE49FC3DCB92}">
      <dsp:nvSpPr>
        <dsp:cNvPr id="0" name=""/>
        <dsp:cNvSpPr/>
      </dsp:nvSpPr>
      <dsp:spPr>
        <a:xfrm>
          <a:off x="0" y="0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C9847-BF6B-AA4C-BF69-1DBB4AC2230D}">
      <dsp:nvSpPr>
        <dsp:cNvPr id="0" name=""/>
        <dsp:cNvSpPr/>
      </dsp:nvSpPr>
      <dsp:spPr>
        <a:xfrm>
          <a:off x="0" y="0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Влада је одговорна Народној скупштини за политику Републике Србије, за извршавање закона и других општих аката Народне скупштине и за рад органа државне управе.</a:t>
          </a:r>
          <a:endParaRPr lang="en-US" sz="2200" kern="1200"/>
        </a:p>
      </dsp:txBody>
      <dsp:txXfrm>
        <a:off x="0" y="0"/>
        <a:ext cx="6949440" cy="1446659"/>
      </dsp:txXfrm>
    </dsp:sp>
    <dsp:sp modelId="{7A77237E-A30E-E84F-902E-444F99427C67}">
      <dsp:nvSpPr>
        <dsp:cNvPr id="0" name=""/>
        <dsp:cNvSpPr/>
      </dsp:nvSpPr>
      <dsp:spPr>
        <a:xfrm>
          <a:off x="0" y="1446659"/>
          <a:ext cx="6949440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944513-E2AA-1C47-9F3B-C421460CEF14}">
      <dsp:nvSpPr>
        <dsp:cNvPr id="0" name=""/>
        <dsp:cNvSpPr/>
      </dsp:nvSpPr>
      <dsp:spPr>
        <a:xfrm>
          <a:off x="0" y="1446659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Владу чине председник Владе, један или више потпредседника и министри.</a:t>
          </a:r>
          <a:endParaRPr lang="en-US" sz="2200" kern="1200"/>
        </a:p>
      </dsp:txBody>
      <dsp:txXfrm>
        <a:off x="0" y="1446659"/>
        <a:ext cx="6949440" cy="1446659"/>
      </dsp:txXfrm>
    </dsp:sp>
    <dsp:sp modelId="{7583B5C9-B641-5D4B-B758-2E6DAF7FCA56}">
      <dsp:nvSpPr>
        <dsp:cNvPr id="0" name=""/>
        <dsp:cNvSpPr/>
      </dsp:nvSpPr>
      <dsp:spPr>
        <a:xfrm>
          <a:off x="0" y="2893318"/>
          <a:ext cx="6949440" cy="0"/>
        </a:xfrm>
        <a:prstGeom prst="line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02F70-9986-244D-BB49-DF4D02A7F62C}">
      <dsp:nvSpPr>
        <dsp:cNvPr id="0" name=""/>
        <dsp:cNvSpPr/>
      </dsp:nvSpPr>
      <dsp:spPr>
        <a:xfrm>
          <a:off x="0" y="289331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Председник Владе води и усмерава рад Владе, стара се о уједначеном политичком деловању Владе, усклађује рад чланова Владе и представља Владу.</a:t>
          </a:r>
          <a:endParaRPr lang="en-US" sz="2200" kern="1200"/>
        </a:p>
      </dsp:txBody>
      <dsp:txXfrm>
        <a:off x="0" y="2893318"/>
        <a:ext cx="6949440" cy="1446659"/>
      </dsp:txXfrm>
    </dsp:sp>
    <dsp:sp modelId="{A6AD29B1-6B11-BD4E-97FA-7BFAD7465BB3}">
      <dsp:nvSpPr>
        <dsp:cNvPr id="0" name=""/>
        <dsp:cNvSpPr/>
      </dsp:nvSpPr>
      <dsp:spPr>
        <a:xfrm>
          <a:off x="0" y="4339978"/>
          <a:ext cx="6949440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073AD-97F9-3141-8D79-76C9224EF85D}">
      <dsp:nvSpPr>
        <dsp:cNvPr id="0" name=""/>
        <dsp:cNvSpPr/>
      </dsp:nvSpPr>
      <dsp:spPr>
        <a:xfrm>
          <a:off x="0" y="433997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Министри су за свој рад и за стање у области из делокруга министарства одговорни председнику Владе, Влади и Народној скупштини.</a:t>
          </a:r>
          <a:endParaRPr lang="en-US" sz="2200" kern="1200"/>
        </a:p>
      </dsp:txBody>
      <dsp:txXfrm>
        <a:off x="0" y="4339978"/>
        <a:ext cx="6949440" cy="14466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A1F5E3-B633-9C4D-8443-74ECB61CB228}">
      <dsp:nvSpPr>
        <dsp:cNvPr id="0" name=""/>
        <dsp:cNvSpPr/>
      </dsp:nvSpPr>
      <dsp:spPr>
        <a:xfrm>
          <a:off x="0" y="493019"/>
          <a:ext cx="6949440" cy="11547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Кандидата за председника Владе Народној скупштини предлаже председник Републике, пошто саслуша мишљење представника изабраних изборних листа.</a:t>
          </a:r>
          <a:endParaRPr lang="en-US" sz="2100" kern="1200"/>
        </a:p>
      </dsp:txBody>
      <dsp:txXfrm>
        <a:off x="56372" y="549391"/>
        <a:ext cx="6836696" cy="1042045"/>
      </dsp:txXfrm>
    </dsp:sp>
    <dsp:sp modelId="{83EE048C-2B49-DF40-8FF4-CB64C8D288AE}">
      <dsp:nvSpPr>
        <dsp:cNvPr id="0" name=""/>
        <dsp:cNvSpPr/>
      </dsp:nvSpPr>
      <dsp:spPr>
        <a:xfrm>
          <a:off x="0" y="1708289"/>
          <a:ext cx="6949440" cy="1154789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Кандидат за председника Владе Народној скупштини износи програм Владе и предлаже њен састав.</a:t>
          </a:r>
          <a:endParaRPr lang="en-US" sz="2100" kern="1200"/>
        </a:p>
      </dsp:txBody>
      <dsp:txXfrm>
        <a:off x="56372" y="1764661"/>
        <a:ext cx="6836696" cy="1042045"/>
      </dsp:txXfrm>
    </dsp:sp>
    <dsp:sp modelId="{9290DA13-0A0A-9142-823B-86A0F92A34E4}">
      <dsp:nvSpPr>
        <dsp:cNvPr id="0" name=""/>
        <dsp:cNvSpPr/>
      </dsp:nvSpPr>
      <dsp:spPr>
        <a:xfrm>
          <a:off x="0" y="2923559"/>
          <a:ext cx="6949440" cy="1154789"/>
        </a:xfrm>
        <a:prstGeom prst="roundRect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Народна скупштина истовремено гласа о програму Владе и избору председника и чланова Владе.</a:t>
          </a:r>
          <a:endParaRPr lang="en-US" sz="2100" kern="1200"/>
        </a:p>
      </dsp:txBody>
      <dsp:txXfrm>
        <a:off x="56372" y="2979931"/>
        <a:ext cx="6836696" cy="1042045"/>
      </dsp:txXfrm>
    </dsp:sp>
    <dsp:sp modelId="{896447CA-64D9-084F-AB29-D169BF751E11}">
      <dsp:nvSpPr>
        <dsp:cNvPr id="0" name=""/>
        <dsp:cNvSpPr/>
      </dsp:nvSpPr>
      <dsp:spPr>
        <a:xfrm>
          <a:off x="0" y="4138829"/>
          <a:ext cx="6949440" cy="1154789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Влада је изабрана ако је за њен избор гласала већина од укупног броја народних посланика.</a:t>
          </a:r>
          <a:endParaRPr lang="en-US" sz="2100" kern="1200"/>
        </a:p>
      </dsp:txBody>
      <dsp:txXfrm>
        <a:off x="56372" y="4195201"/>
        <a:ext cx="6836696" cy="10420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E237C-13BE-B74E-BA7D-BAD4757CDD54}">
      <dsp:nvSpPr>
        <dsp:cNvPr id="0" name=""/>
        <dsp:cNvSpPr/>
      </dsp:nvSpPr>
      <dsp:spPr>
        <a:xfrm>
          <a:off x="0" y="69287"/>
          <a:ext cx="6949440" cy="13774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Председник Владе може поднети оставку Народној скупштини.</a:t>
          </a:r>
          <a:endParaRPr lang="en-US" sz="1600" kern="1200"/>
        </a:p>
      </dsp:txBody>
      <dsp:txXfrm>
        <a:off x="67242" y="136529"/>
        <a:ext cx="6814956" cy="1242971"/>
      </dsp:txXfrm>
    </dsp:sp>
    <dsp:sp modelId="{950CE4E3-E72D-1C47-B70E-4FE7DF1B4D97}">
      <dsp:nvSpPr>
        <dsp:cNvPr id="0" name=""/>
        <dsp:cNvSpPr/>
      </dsp:nvSpPr>
      <dsp:spPr>
        <a:xfrm>
          <a:off x="0" y="1492823"/>
          <a:ext cx="6949440" cy="1377455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Председник Владе оставку подноси председнику Народне скупштине и истовремено о њој обавештава председника Републике и јавност.</a:t>
          </a:r>
          <a:br>
            <a:rPr lang="en-US" sz="1600" kern="1200"/>
          </a:br>
          <a:r>
            <a:rPr lang="en-US" sz="1600" b="0" i="0" kern="1200"/>
            <a:t>Народна скупштина на првој наредној седници констатује оставку председника Владе.</a:t>
          </a:r>
          <a:endParaRPr lang="en-US" sz="1600" kern="1200"/>
        </a:p>
      </dsp:txBody>
      <dsp:txXfrm>
        <a:off x="67242" y="1560065"/>
        <a:ext cx="6814956" cy="1242971"/>
      </dsp:txXfrm>
    </dsp:sp>
    <dsp:sp modelId="{77DB5673-43E3-F448-8097-222223DC0E8E}">
      <dsp:nvSpPr>
        <dsp:cNvPr id="0" name=""/>
        <dsp:cNvSpPr/>
      </dsp:nvSpPr>
      <dsp:spPr>
        <a:xfrm>
          <a:off x="0" y="2916358"/>
          <a:ext cx="6949440" cy="1377455"/>
        </a:xfrm>
        <a:prstGeom prst="roundRect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Влади престаје мандат даном констатације оставке председника Владе.</a:t>
          </a:r>
          <a:endParaRPr lang="en-US" sz="1600" kern="1200"/>
        </a:p>
      </dsp:txBody>
      <dsp:txXfrm>
        <a:off x="67242" y="2983600"/>
        <a:ext cx="6814956" cy="1242971"/>
      </dsp:txXfrm>
    </dsp:sp>
    <dsp:sp modelId="{B03D871D-83B4-3F41-9165-F4CA0691AAC2}">
      <dsp:nvSpPr>
        <dsp:cNvPr id="0" name=""/>
        <dsp:cNvSpPr/>
      </dsp:nvSpPr>
      <dsp:spPr>
        <a:xfrm>
          <a:off x="0" y="4339894"/>
          <a:ext cx="6949440" cy="1377455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Када Народна скупштина констатује оставку председника Владе, председник Републике је дужан да покрене поступак за избор нове Владе. Ако Народна скупштина не изабере нову Владу у року од 30 дана од дана констатације оставке председника Владе, председник Републике је дужан да распусти Народну скупштину и распише изборе.</a:t>
          </a:r>
          <a:endParaRPr lang="en-US" sz="1600" kern="1200"/>
        </a:p>
      </dsp:txBody>
      <dsp:txXfrm>
        <a:off x="67242" y="4407136"/>
        <a:ext cx="6814956" cy="1242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58D8-0A9A-3F62-9A11-1E5E51A48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7DE73-9F3D-83A8-3399-110EA60C2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B4679-11AD-6F53-A620-760E10FD0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97003-2978-F224-A0B9-D7AAB725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FD209-D240-9D5A-126F-33A5DEB37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93717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2D3B7-DC7F-6016-A493-72062130C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84925-A8DF-D2BA-37C9-8C9E4FD95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5F6F9-026C-5155-F2C5-D538A248C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740AD-A6AA-14FA-0009-01FA66F4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F620C-6040-D0AA-3946-0E65CCDF2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02175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E0E7-9C05-838E-42F0-A8F68DCC2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F8EBF-2899-B9C5-C758-51962A9C7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4A023-0F13-56A2-0643-F63CC8D9B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0F734-6384-B532-2034-A4B86DA11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DC74F-28D8-FF40-AA38-D95E56EA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42303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092B-E383-278D-3641-548AF157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C903-0411-D41F-E49C-B88511EB8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2B3E4-AA9B-8EC3-997E-D071FFA37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BC454-2003-C17E-21BA-70811D92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2331B-E4AD-4E30-D7C7-A57F13B0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52934-88F8-5437-087B-BF870371B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74664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69F7-35E4-2147-8A1A-5F4C2EB52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191D7-FAF8-2126-0B5F-12AAF804B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F28DEB-ADAC-80F5-8440-2B0378A7E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4683A9-D2A3-2F5D-CF3C-5F8ECFA39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BB204C-97B3-CB9F-7AC7-29F9F8ECA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D84599-FA2B-40C6-823F-5F73747BE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63141-D79C-8E6E-6FA3-83BAE71B4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DEB584-B5D3-4B82-7394-E4B98FD8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55748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934B0-DEB6-2141-298D-B732485F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41A6A0-67B2-D91F-2BFC-4DE99AFB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896C99-4143-C00F-63B4-0A797401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E6299-A697-7F94-C532-FDA073A1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075786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E26CF7-A34E-BDCF-9C6D-61F48B895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D3E3D0-51A4-BD2C-98C6-858594829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E030B-B879-2691-025C-207179E8E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69644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E9D03-B83C-63F6-6B05-694A68021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404-ABBA-2C19-0595-D298E819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806B7-E144-4721-FF93-F78647DAD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ED0A2-3C3D-C1EB-133B-4E6ACB2D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60E23-3A1A-D4B4-B7BA-C07B185C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3E260-04DD-28FA-33D5-58CD7765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1131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AD75-6DFE-0B04-BD60-FDEDBCFAB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CFC4BE-9EAB-8C25-0298-91FA60D78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1E85D-8660-EA95-2193-30AB0D17A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F2475-8F63-C7D4-495B-472386E47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3876A0-2AEB-9FCB-9868-FA9B7C70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A3BF5-7F40-8408-F961-6E1047ED4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97158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10BCF-5068-9D08-05A0-461FBF0CD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32A847-2465-BC45-244C-74E271CBB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9FE8E-992F-D3BD-5747-990B853A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3C0F2-EAB5-E5CA-4CC4-41C5427D7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2F15F-85F9-149C-A286-D9B809E4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31358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CF19D-DB1F-95EE-A09F-6978537B1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C75553-B7A1-4FF0-8FA0-2FCDDF7ED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27538-2A4E-27CF-8617-169E91F78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D8E9-9C50-0C33-9188-8605CE876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023EB-6976-BF63-E091-9EF763B8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614517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EE8B11-3AFF-78E1-13F5-D56D10C04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02A4B-1E81-F4E9-3627-309C2F2F8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6AB99-8E03-13CF-A17E-5A5EC2C150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E41A7-9066-B74C-8BCC-048F3538D6CC}" type="datetimeFigureOut">
              <a:rPr lang="en-RS" smtClean="0"/>
              <a:t>2.7.25.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47642-B8AE-F457-669D-13F7DFE79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D1FC0-8028-A76C-CC93-E77B7EE75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78A3A-5ECC-114C-85A6-CA282D1A0590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261441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ADAA-54E6-F309-92CB-A6C8F148B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600"/>
            <a:ext cx="585216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 err="1"/>
              <a:t>Уставноправно</a:t>
            </a:r>
            <a:r>
              <a:rPr lang="en-US" sz="3400" dirty="0"/>
              <a:t> </a:t>
            </a:r>
            <a:r>
              <a:rPr lang="en-US" sz="3400" dirty="0" err="1"/>
              <a:t>уређење</a:t>
            </a:r>
            <a:r>
              <a:rPr lang="en-US" sz="3400" dirty="0"/>
              <a:t> </a:t>
            </a:r>
            <a:r>
              <a:rPr lang="en-US" sz="3400" dirty="0" err="1"/>
              <a:t>Републике</a:t>
            </a:r>
            <a:r>
              <a:rPr lang="en-US" sz="3400" dirty="0"/>
              <a:t> </a:t>
            </a:r>
            <a:r>
              <a:rPr lang="en-US" sz="3400" dirty="0" err="1"/>
              <a:t>Србије</a:t>
            </a:r>
            <a:r>
              <a:rPr lang="en-US" sz="3400" dirty="0"/>
              <a:t> (IV</a:t>
            </a:r>
            <a:r>
              <a:rPr lang="sr-Cyrl-RS" sz="3400" dirty="0"/>
              <a:t> </a:t>
            </a:r>
            <a:r>
              <a:rPr lang="en-US" sz="3400" dirty="0" err="1"/>
              <a:t>део</a:t>
            </a:r>
            <a:r>
              <a:rPr lang="en-US" sz="3400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27ADC-1337-4865-3671-B85600704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2633236"/>
            <a:ext cx="5852160" cy="366468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Академија</a:t>
            </a:r>
            <a:r>
              <a:rPr lang="en-US" dirty="0"/>
              <a:t> </a:t>
            </a:r>
            <a:r>
              <a:rPr lang="en-US" dirty="0" err="1"/>
              <a:t>струковних</a:t>
            </a:r>
            <a:r>
              <a:rPr lang="en-US" dirty="0"/>
              <a:t> </a:t>
            </a:r>
            <a:r>
              <a:rPr lang="en-US" dirty="0" err="1"/>
              <a:t>студија</a:t>
            </a:r>
            <a:r>
              <a:rPr lang="en-US" dirty="0"/>
              <a:t> </a:t>
            </a:r>
            <a:r>
              <a:rPr lang="en-US" dirty="0" err="1"/>
              <a:t>Београд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Одсек</a:t>
            </a:r>
            <a:r>
              <a:rPr lang="en-US" dirty="0"/>
              <a:t> </a:t>
            </a:r>
            <a:r>
              <a:rPr lang="en-US" dirty="0" err="1"/>
              <a:t>Висока</a:t>
            </a:r>
            <a:r>
              <a:rPr lang="en-US" dirty="0"/>
              <a:t> </a:t>
            </a:r>
            <a:r>
              <a:rPr lang="en-US" dirty="0" err="1"/>
              <a:t>туристичка</a:t>
            </a:r>
            <a:r>
              <a:rPr lang="en-US" dirty="0"/>
              <a:t> </a:t>
            </a:r>
            <a:r>
              <a:rPr lang="en-US" dirty="0" err="1"/>
              <a:t>школа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Школска</a:t>
            </a:r>
            <a:r>
              <a:rPr lang="en-US" dirty="0"/>
              <a:t> 2024/2025. </a:t>
            </a:r>
            <a:r>
              <a:rPr lang="en-US" dirty="0" err="1"/>
              <a:t>година</a:t>
            </a:r>
            <a:endParaRPr lang="en-US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Проф</a:t>
            </a:r>
            <a:r>
              <a:rPr lang="en-US" dirty="0"/>
              <a:t>. </a:t>
            </a:r>
            <a:r>
              <a:rPr lang="en-US" dirty="0" err="1"/>
              <a:t>др</a:t>
            </a:r>
            <a:r>
              <a:rPr lang="en-US" dirty="0"/>
              <a:t> </a:t>
            </a:r>
            <a:r>
              <a:rPr lang="en-US" dirty="0" err="1"/>
              <a:t>Борко</a:t>
            </a:r>
            <a:r>
              <a:rPr lang="en-US" dirty="0"/>
              <a:t> </a:t>
            </a:r>
            <a:r>
              <a:rPr lang="en-US" dirty="0" err="1"/>
              <a:t>Михајловић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626B5-0BCF-C467-0E3F-48CD5F14F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37" r="31056" b="-1"/>
          <a:stretch/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6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398F1-4BF5-B5CD-3D0D-956BD104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sr-Cyrl-RS" dirty="0"/>
              <a:t>Председник Републике - надлежности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33701-687D-CC2C-F09E-3DAB00679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2424" y="1899631"/>
            <a:ext cx="7333128" cy="4011769"/>
          </a:xfrm>
        </p:spPr>
        <p:txBody>
          <a:bodyPr anchor="ctr">
            <a:normAutofit/>
          </a:bodyPr>
          <a:lstStyle/>
          <a:p>
            <a:r>
              <a:rPr lang="sr-RS" sz="1800" b="0" i="0" u="none" strike="noStrike" dirty="0">
                <a:effectLst/>
                <a:latin typeface="Inter"/>
              </a:rPr>
              <a:t>Председник Републике: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1. представља Републику Србију у земљи и иностранству,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2. указом проглашава законе, у складу с Уставом,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3. предлаже Народној скупштини кандидата за председника Владе, пошто саслуша мишљење представника изабраних изборних листа,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4. предлаже Народној скупштини носиоце функција, у складу са Уставом и законом,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5. поставља и опозива указом амбасадоре Републике Србије на основу предлога Владе,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6. прима акредитивна и </a:t>
            </a:r>
            <a:r>
              <a:rPr lang="sr-RS" sz="1800" b="0" i="0" u="none" strike="noStrike" dirty="0" err="1">
                <a:effectLst/>
                <a:latin typeface="Inter"/>
              </a:rPr>
              <a:t>опозивна</a:t>
            </a:r>
            <a:r>
              <a:rPr lang="sr-RS" sz="1800" b="0" i="0" u="none" strike="noStrike" dirty="0">
                <a:effectLst/>
                <a:latin typeface="Inter"/>
              </a:rPr>
              <a:t> писма страних дипломатских представника,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7. даје помиловања и одликовања,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8. врши и друге послове одређене Уставом.</a:t>
            </a:r>
            <a:br>
              <a:rPr lang="sr-RS" sz="1800" dirty="0"/>
            </a:br>
            <a:r>
              <a:rPr lang="sr-RS" sz="1800" b="0" i="0" u="none" strike="noStrike" dirty="0">
                <a:effectLst/>
                <a:latin typeface="Inter"/>
              </a:rPr>
              <a:t>Председник Републике, у складу са законом, командује Војском и поставља, унапређује и разрешава официре Војске Србије.</a:t>
            </a:r>
            <a:endParaRPr lang="en-RS" sz="1800" dirty="0"/>
          </a:p>
        </p:txBody>
      </p:sp>
    </p:spTree>
    <p:extLst>
      <p:ext uri="{BB962C8B-B14F-4D97-AF65-F5344CB8AC3E}">
        <p14:creationId xmlns:p14="http://schemas.microsoft.com/office/powerpoint/2010/main" val="131051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81020-6159-A400-E52C-A761DCD9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sr-Cyrl-RS" dirty="0"/>
              <a:t>Избор председника Републике</a:t>
            </a:r>
            <a:endParaRPr lang="en-R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31FD07-AEFA-DB49-22FA-AE12A4369F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586752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363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BD8800-66D5-F85C-1ED0-16CF8A35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 dirty="0"/>
              <a:t>Мандат председника Републике</a:t>
            </a:r>
            <a:endParaRPr lang="en-RS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4A8E0E7-EE3A-2AB2-27C6-6F7A81AFEC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682221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3198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8F8C2-0EE3-8F22-28D8-025AC3BF2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 dirty="0"/>
              <a:t>Разрешење председника Републике</a:t>
            </a:r>
            <a:endParaRPr lang="en-RS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4E8FCC-1C52-781E-29E8-90F0D2E8DD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569671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661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20493B-D549-4C8D-B95B-AB87031B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sr-Cyrl-RS" dirty="0"/>
              <a:t>Надлежности Владе</a:t>
            </a:r>
            <a:endParaRPr lang="en-R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79BD09-724E-33A9-4F72-6AEC06ED98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6422809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1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4BD8FC-A894-3084-22D5-DE21F23F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 dirty="0"/>
              <a:t>Одговорност и састав Владе</a:t>
            </a:r>
            <a:endParaRPr lang="en-RS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CEDBB5-8745-58CC-A698-EFB0B1F210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875605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347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B9356E-3B65-52B3-2C80-613C809D6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Избор Владе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1E9935C-C520-1794-AC1B-D620A905F4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391925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8391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DD1D22E-5996-E45B-92B2-659F701A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F1986-BF77-58B2-F57B-86AE85611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9" y="548639"/>
            <a:ext cx="3977640" cy="5719640"/>
          </a:xfrm>
        </p:spPr>
        <p:txBody>
          <a:bodyPr anchor="t">
            <a:normAutofit/>
          </a:bodyPr>
          <a:lstStyle/>
          <a:p>
            <a:r>
              <a:rPr lang="sr-Cyrl-RS" dirty="0"/>
              <a:t>Гласање о поверењу Влади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660F-9FEB-0F17-5E8D-799A56BE2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7542" y="548639"/>
            <a:ext cx="6189780" cy="5861304"/>
          </a:xfrm>
        </p:spPr>
        <p:txBody>
          <a:bodyPr anchor="t">
            <a:normAutofit/>
          </a:bodyPr>
          <a:lstStyle/>
          <a:p>
            <a:r>
              <a:rPr lang="sr-RS" sz="2000" b="0" i="0" u="none" strike="noStrike" dirty="0">
                <a:effectLst/>
                <a:latin typeface="Inter"/>
              </a:rPr>
              <a:t>Влада може затражити гласање о свом поверењу.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Предлог за гласање о поверењу Влади може се, на захтев Владе, разматрати и на седници Народне скупштине која је у току, а ако Влада није поднела такав захтев, предлог се разматра на првој наредној седници, а најраније пет дана од његовог подношења. Након окончања расправе приступа се гласању о предлогу.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Народна скупштина је прихватила предлог за изгласавање поверења Влади ако је за њега гласало више од половине од свих народних посланика.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Ако Народна скупштина не изгласа поверење Влади, Влади престаје мандат, а председник Републике је дужан да покрене поступак за избор нове Владе. Ако Народна скупштина не изабере нову Владу у року од 30 дана од дана </a:t>
            </a:r>
            <a:r>
              <a:rPr lang="sr-RS" sz="2000" b="0" i="0" u="none" strike="noStrike" dirty="0" err="1">
                <a:effectLst/>
                <a:latin typeface="Inter"/>
              </a:rPr>
              <a:t>неизгласавања</a:t>
            </a:r>
            <a:r>
              <a:rPr lang="sr-RS" sz="2000" b="0" i="0" u="none" strike="noStrike" dirty="0">
                <a:effectLst/>
                <a:latin typeface="Inter"/>
              </a:rPr>
              <a:t> поверења, председник Републике је дужан да распусти Народну скупштину и распише изборе.</a:t>
            </a:r>
            <a:endParaRPr lang="en-RS" sz="2000" dirty="0"/>
          </a:p>
        </p:txBody>
      </p:sp>
    </p:spTree>
    <p:extLst>
      <p:ext uri="{BB962C8B-B14F-4D97-AF65-F5344CB8AC3E}">
        <p14:creationId xmlns:p14="http://schemas.microsoft.com/office/powerpoint/2010/main" val="852308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DD1D22E-5996-E45B-92B2-659F701A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36988-2596-B94C-6703-1867F4C9F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9" y="548639"/>
            <a:ext cx="3977640" cy="5719640"/>
          </a:xfrm>
        </p:spPr>
        <p:txBody>
          <a:bodyPr anchor="t">
            <a:normAutofit/>
          </a:bodyPr>
          <a:lstStyle/>
          <a:p>
            <a:r>
              <a:rPr lang="sr-Cyrl-RS" dirty="0"/>
              <a:t>Почетак и престанак мандата Владе и чланова Владе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F5C13-2C94-21DB-6F9D-6760BF689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7542" y="548639"/>
            <a:ext cx="6189780" cy="5861304"/>
          </a:xfrm>
        </p:spPr>
        <p:txBody>
          <a:bodyPr anchor="t">
            <a:normAutofit/>
          </a:bodyPr>
          <a:lstStyle/>
          <a:p>
            <a:r>
              <a:rPr lang="sr-RS" sz="2000" b="0" i="0" u="none" strike="noStrike" dirty="0">
                <a:effectLst/>
                <a:latin typeface="Inter"/>
              </a:rPr>
              <a:t>Мандат Владе траје до истека мандата Народне скупштине која ју је изабрала.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Мандат Владе почиње да тече даном полагања заклетве пред Народном скупштином.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Мандат Владе престаје пре истека времена на које је изабрана, изгласавањем неповерења, распуштањем Народне скупштине, оставком председника Владе и у другим случајевима утврђеним Уставом.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Влада којој је престао мандат може да врши само послове одређене законом, до избора нове Владе.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Влада којој је престао мандат не може да предложи распуштање Народне скупштине.</a:t>
            </a:r>
            <a:endParaRPr lang="sr-Cyrl-RS" sz="2000" b="0" i="0" u="none" strike="noStrike" dirty="0">
              <a:effectLst/>
              <a:latin typeface="Inter"/>
            </a:endParaRPr>
          </a:p>
          <a:p>
            <a:r>
              <a:rPr lang="sr-RS" sz="2000" b="0" i="0" u="none" strike="noStrike" dirty="0">
                <a:effectLst/>
                <a:latin typeface="Inter"/>
              </a:rPr>
              <a:t>Члану Владе мандат престаје пре истека времена на које је изабран, констатовањем оставке, изгласавањем неповерења у Народној скупштини и разрешењем од стране Народне скупштине, на предлог председника Владе.</a:t>
            </a:r>
            <a:endParaRPr lang="en-RS" sz="2000" dirty="0"/>
          </a:p>
        </p:txBody>
      </p:sp>
    </p:spTree>
    <p:extLst>
      <p:ext uri="{BB962C8B-B14F-4D97-AF65-F5344CB8AC3E}">
        <p14:creationId xmlns:p14="http://schemas.microsoft.com/office/powerpoint/2010/main" val="122365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0C7E1B-BC9E-EBF7-C6A8-F1A9D66DF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sr-Cyrl-RS" sz="4000"/>
              <a:t>Оставка председника Владе</a:t>
            </a:r>
            <a:endParaRPr lang="en-R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5FD55ED-F519-2C80-8741-CD3AF8A58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4797111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4455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C16C-4769-D168-EC36-B06BF50F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Оставка и разрешење члана Владе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86542-29E8-D142-0E84-2ED3AFF2B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Члан Владе може поднети оставку председнику Владе.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Председник Владе доставља оставку члана Владе председнику Народне скупштине, а Народна скупштина на првој наредној седници констатује оставку.</a:t>
            </a:r>
            <a:br>
              <a:rPr lang="sr-RS" dirty="0"/>
            </a:br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Председник Владе може предложити Народној скупштини разрешење појединог члана Владе.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Народна скупштина разматра и гласа о предлогу за разрешење члана Владе на првој наредној седници.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Одлука о разрешењу члана Владе донета је ако је за њу гласала већина од укупног броја народних посланика.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Члану Владе који је поднео оставку мандат престаје даном констатације оставке, а члану Владе који је разрешен, даном доношења одлуке о разрешењу.</a:t>
            </a:r>
            <a:endParaRPr lang="sr-Cyrl-RS" b="0" i="0" u="none" strike="noStrike" dirty="0">
              <a:solidFill>
                <a:srgbClr val="666666"/>
              </a:solidFill>
              <a:effectLst/>
              <a:latin typeface="Inter"/>
            </a:endParaRPr>
          </a:p>
          <a:p>
            <a:r>
              <a:rPr lang="sr-RS" b="0" i="0" u="none" strike="noStrike" dirty="0">
                <a:solidFill>
                  <a:srgbClr val="666666"/>
                </a:solidFill>
                <a:effectLst/>
                <a:latin typeface="Inter"/>
              </a:rPr>
              <a:t>Председник Владе је дужан да по престанку мандата члана Владе због подношења оставке или разрешења, у складу са законом, покрене поступак за избор новог члана Владе.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63916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8AD73-DBAA-C1E0-6FC0-8EAF3B190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RS" sz="4800">
                <a:solidFill>
                  <a:srgbClr val="FFFFFF"/>
                </a:solidFill>
              </a:rPr>
              <a:t> </a:t>
            </a:r>
            <a:r>
              <a:rPr lang="sr-Cyrl-RS" sz="4800">
                <a:solidFill>
                  <a:srgbClr val="FFFFFF"/>
                </a:solidFill>
              </a:rPr>
              <a:t>Хвала на пажњи!</a:t>
            </a:r>
            <a:endParaRPr lang="en-RS" sz="48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2929B-95B3-6EC7-ACF4-F7B888BB2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r-Cyrl-RS" dirty="0"/>
              <a:t>Контакт: </a:t>
            </a:r>
            <a:r>
              <a:rPr lang="en-US" dirty="0" err="1"/>
              <a:t>bmihajlovic@jura.kg.ac.rs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68359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1126</Words>
  <Application>Microsoft Macintosh PowerPoint</Application>
  <PresentationFormat>Widescreen</PresentationFormat>
  <Paragraphs>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Inter</vt:lpstr>
      <vt:lpstr>Neue Haas Grotesk Text Pro</vt:lpstr>
      <vt:lpstr>Office Theme</vt:lpstr>
      <vt:lpstr>Уставноправно уређење Републике Србије (IV део)</vt:lpstr>
      <vt:lpstr>Председник Републике - надлежности</vt:lpstr>
      <vt:lpstr>Избор председника Републике</vt:lpstr>
      <vt:lpstr>Мандат председника Републике</vt:lpstr>
      <vt:lpstr>Разрешење председника Републике</vt:lpstr>
      <vt:lpstr>Надлежности Владе</vt:lpstr>
      <vt:lpstr>Одговорност и састав Владе</vt:lpstr>
      <vt:lpstr>Избор Владе</vt:lpstr>
      <vt:lpstr>Гласање о поверењу Влади</vt:lpstr>
      <vt:lpstr>Почетак и престанак мандата Владе и чланова Владе</vt:lpstr>
      <vt:lpstr>Оставка председника Владе</vt:lpstr>
      <vt:lpstr>Оставка и разрешење члана Владе</vt:lpstr>
      <vt:lpstr> Хвала на пажњи!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Borko Mihajlovic</dc:creator>
  <cp:lastModifiedBy>Borko Mihajlovic</cp:lastModifiedBy>
  <cp:revision>2</cp:revision>
  <dcterms:created xsi:type="dcterms:W3CDTF">2025-07-02T06:25:03Z</dcterms:created>
  <dcterms:modified xsi:type="dcterms:W3CDTF">2025-07-02T08:47:51Z</dcterms:modified>
</cp:coreProperties>
</file>