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 snapToGrid="0">
      <p:cViewPr varScale="1">
        <p:scale>
          <a:sx n="92" d="100"/>
          <a:sy n="92" d="100"/>
        </p:scale>
        <p:origin x="132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65F7DB-DAD2-4640-BDE3-C482F40DE00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D5D15F3-3409-4716-8686-CFF8EF05F43A}">
      <dgm:prSet/>
      <dgm:spPr/>
      <dgm:t>
        <a:bodyPr/>
        <a:lstStyle/>
        <a:p>
          <a:r>
            <a:rPr lang="en-US" b="0" i="0"/>
            <a:t>На захтев најмање 100.000 бирача Народна скупштина расписује референдум о питању из своје надлежности, у складу са Уставом и законом.</a:t>
          </a:r>
          <a:endParaRPr lang="en-US"/>
        </a:p>
      </dgm:t>
    </dgm:pt>
    <dgm:pt modelId="{6404F170-B018-4101-9778-3B95F9B4064E}" type="parTrans" cxnId="{055B6D40-E255-4281-962C-3079EE27FB77}">
      <dgm:prSet/>
      <dgm:spPr/>
      <dgm:t>
        <a:bodyPr/>
        <a:lstStyle/>
        <a:p>
          <a:endParaRPr lang="en-US"/>
        </a:p>
      </dgm:t>
    </dgm:pt>
    <dgm:pt modelId="{BB7575CB-7289-44BE-8D0D-28188C5FDF02}" type="sibTrans" cxnId="{055B6D40-E255-4281-962C-3079EE27FB77}">
      <dgm:prSet/>
      <dgm:spPr/>
      <dgm:t>
        <a:bodyPr/>
        <a:lstStyle/>
        <a:p>
          <a:endParaRPr lang="en-US"/>
        </a:p>
      </dgm:t>
    </dgm:pt>
    <dgm:pt modelId="{18FBAF60-3B7B-4E5B-93A0-D9E52586C084}">
      <dgm:prSet/>
      <dgm:spPr/>
      <dgm:t>
        <a:bodyPr/>
        <a:lstStyle/>
        <a:p>
          <a:r>
            <a:rPr lang="sr-Cyrl-RS"/>
            <a:t>Предлог за промену Устава може поднети најмање 150 000 бирача.</a:t>
          </a:r>
          <a:endParaRPr lang="en-US"/>
        </a:p>
      </dgm:t>
    </dgm:pt>
    <dgm:pt modelId="{6CDBE4F2-69E5-45F8-84E9-A8249A090D2C}" type="parTrans" cxnId="{418B6F72-3B12-41AC-82D9-C4BBB537C4CA}">
      <dgm:prSet/>
      <dgm:spPr/>
      <dgm:t>
        <a:bodyPr/>
        <a:lstStyle/>
        <a:p>
          <a:endParaRPr lang="en-US"/>
        </a:p>
      </dgm:t>
    </dgm:pt>
    <dgm:pt modelId="{3D05279D-0846-411D-85AB-95DB63F28A6E}" type="sibTrans" cxnId="{418B6F72-3B12-41AC-82D9-C4BBB537C4CA}">
      <dgm:prSet/>
      <dgm:spPr/>
      <dgm:t>
        <a:bodyPr/>
        <a:lstStyle/>
        <a:p>
          <a:endParaRPr lang="en-US"/>
        </a:p>
      </dgm:t>
    </dgm:pt>
    <dgm:pt modelId="{CDC8FA78-F940-4354-89D8-2E9E16158B16}">
      <dgm:prSet/>
      <dgm:spPr/>
      <dgm:t>
        <a:bodyPr/>
        <a:lstStyle/>
        <a:p>
          <a:r>
            <a:rPr lang="sr-Cyrl-RS"/>
            <a:t>Право предлагања закона, других прописа и општих аката има најмање 30 000 бирача. </a:t>
          </a:r>
          <a:endParaRPr lang="en-US"/>
        </a:p>
      </dgm:t>
    </dgm:pt>
    <dgm:pt modelId="{35A5BCE2-6D5C-418D-BD18-F19F5A55ABA1}" type="parTrans" cxnId="{8B033494-9CDD-49CE-BFEA-53C6FE47C84F}">
      <dgm:prSet/>
      <dgm:spPr/>
      <dgm:t>
        <a:bodyPr/>
        <a:lstStyle/>
        <a:p>
          <a:endParaRPr lang="en-US"/>
        </a:p>
      </dgm:t>
    </dgm:pt>
    <dgm:pt modelId="{F4E4ECF7-EAE5-446B-8FA0-F89F30C330E9}" type="sibTrans" cxnId="{8B033494-9CDD-49CE-BFEA-53C6FE47C84F}">
      <dgm:prSet/>
      <dgm:spPr/>
      <dgm:t>
        <a:bodyPr/>
        <a:lstStyle/>
        <a:p>
          <a:endParaRPr lang="en-US"/>
        </a:p>
      </dgm:t>
    </dgm:pt>
    <dgm:pt modelId="{621120B4-FC5B-6B42-9B5A-11EE1FB4822B}" type="pres">
      <dgm:prSet presAssocID="{B865F7DB-DAD2-4640-BDE3-C482F40DE00E}" presName="linear" presStyleCnt="0">
        <dgm:presLayoutVars>
          <dgm:animLvl val="lvl"/>
          <dgm:resizeHandles val="exact"/>
        </dgm:presLayoutVars>
      </dgm:prSet>
      <dgm:spPr/>
    </dgm:pt>
    <dgm:pt modelId="{F0F75E97-7A14-044B-8E5C-947F5675E625}" type="pres">
      <dgm:prSet presAssocID="{FD5D15F3-3409-4716-8686-CFF8EF05F43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2F4080E-BDD3-694D-96CD-1CEF84E236A6}" type="pres">
      <dgm:prSet presAssocID="{BB7575CB-7289-44BE-8D0D-28188C5FDF02}" presName="spacer" presStyleCnt="0"/>
      <dgm:spPr/>
    </dgm:pt>
    <dgm:pt modelId="{1E3D8B45-1E1F-0141-81A5-04F2F2ACF017}" type="pres">
      <dgm:prSet presAssocID="{18FBAF60-3B7B-4E5B-93A0-D9E52586C08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9CB09C7-1B67-B34C-8A63-54F8509BF4CB}" type="pres">
      <dgm:prSet presAssocID="{3D05279D-0846-411D-85AB-95DB63F28A6E}" presName="spacer" presStyleCnt="0"/>
      <dgm:spPr/>
    </dgm:pt>
    <dgm:pt modelId="{1785005E-D582-7F4B-8637-E2D5DE8B35AB}" type="pres">
      <dgm:prSet presAssocID="{CDC8FA78-F940-4354-89D8-2E9E16158B1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55B6D40-E255-4281-962C-3079EE27FB77}" srcId="{B865F7DB-DAD2-4640-BDE3-C482F40DE00E}" destId="{FD5D15F3-3409-4716-8686-CFF8EF05F43A}" srcOrd="0" destOrd="0" parTransId="{6404F170-B018-4101-9778-3B95F9B4064E}" sibTransId="{BB7575CB-7289-44BE-8D0D-28188C5FDF02}"/>
    <dgm:cxn modelId="{DB356B64-F231-974B-8D4C-65325295CC7C}" type="presOf" srcId="{B865F7DB-DAD2-4640-BDE3-C482F40DE00E}" destId="{621120B4-FC5B-6B42-9B5A-11EE1FB4822B}" srcOrd="0" destOrd="0" presId="urn:microsoft.com/office/officeart/2005/8/layout/vList2"/>
    <dgm:cxn modelId="{45CCB864-4B43-8F4A-8F83-4D848514C6A2}" type="presOf" srcId="{FD5D15F3-3409-4716-8686-CFF8EF05F43A}" destId="{F0F75E97-7A14-044B-8E5C-947F5675E625}" srcOrd="0" destOrd="0" presId="urn:microsoft.com/office/officeart/2005/8/layout/vList2"/>
    <dgm:cxn modelId="{418B6F72-3B12-41AC-82D9-C4BBB537C4CA}" srcId="{B865F7DB-DAD2-4640-BDE3-C482F40DE00E}" destId="{18FBAF60-3B7B-4E5B-93A0-D9E52586C084}" srcOrd="1" destOrd="0" parTransId="{6CDBE4F2-69E5-45F8-84E9-A8249A090D2C}" sibTransId="{3D05279D-0846-411D-85AB-95DB63F28A6E}"/>
    <dgm:cxn modelId="{5B1F9E74-AB4F-2248-98EE-478C50BEED82}" type="presOf" srcId="{18FBAF60-3B7B-4E5B-93A0-D9E52586C084}" destId="{1E3D8B45-1E1F-0141-81A5-04F2F2ACF017}" srcOrd="0" destOrd="0" presId="urn:microsoft.com/office/officeart/2005/8/layout/vList2"/>
    <dgm:cxn modelId="{8B033494-9CDD-49CE-BFEA-53C6FE47C84F}" srcId="{B865F7DB-DAD2-4640-BDE3-C482F40DE00E}" destId="{CDC8FA78-F940-4354-89D8-2E9E16158B16}" srcOrd="2" destOrd="0" parTransId="{35A5BCE2-6D5C-418D-BD18-F19F5A55ABA1}" sibTransId="{F4E4ECF7-EAE5-446B-8FA0-F89F30C330E9}"/>
    <dgm:cxn modelId="{31EF97CD-6B60-3148-9723-0EABBB1D8192}" type="presOf" srcId="{CDC8FA78-F940-4354-89D8-2E9E16158B16}" destId="{1785005E-D582-7F4B-8637-E2D5DE8B35AB}" srcOrd="0" destOrd="0" presId="urn:microsoft.com/office/officeart/2005/8/layout/vList2"/>
    <dgm:cxn modelId="{B8FD739C-7152-B540-868E-5D810D7D3F75}" type="presParOf" srcId="{621120B4-FC5B-6B42-9B5A-11EE1FB4822B}" destId="{F0F75E97-7A14-044B-8E5C-947F5675E625}" srcOrd="0" destOrd="0" presId="urn:microsoft.com/office/officeart/2005/8/layout/vList2"/>
    <dgm:cxn modelId="{5784C1E2-B01D-5A47-B566-1E48E88F3290}" type="presParOf" srcId="{621120B4-FC5B-6B42-9B5A-11EE1FB4822B}" destId="{82F4080E-BDD3-694D-96CD-1CEF84E236A6}" srcOrd="1" destOrd="0" presId="urn:microsoft.com/office/officeart/2005/8/layout/vList2"/>
    <dgm:cxn modelId="{65BB5520-561F-7E4B-86BB-0DAAC9B40215}" type="presParOf" srcId="{621120B4-FC5B-6B42-9B5A-11EE1FB4822B}" destId="{1E3D8B45-1E1F-0141-81A5-04F2F2ACF017}" srcOrd="2" destOrd="0" presId="urn:microsoft.com/office/officeart/2005/8/layout/vList2"/>
    <dgm:cxn modelId="{A6B09BFD-EDA7-4444-BFF1-E5455EEA4C22}" type="presParOf" srcId="{621120B4-FC5B-6B42-9B5A-11EE1FB4822B}" destId="{79CB09C7-1B67-B34C-8A63-54F8509BF4CB}" srcOrd="3" destOrd="0" presId="urn:microsoft.com/office/officeart/2005/8/layout/vList2"/>
    <dgm:cxn modelId="{2D160CF4-AF4D-3344-BA70-AF20EAE3A129}" type="presParOf" srcId="{621120B4-FC5B-6B42-9B5A-11EE1FB4822B}" destId="{1785005E-D582-7F4B-8637-E2D5DE8B35A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772E90-D6D8-48A3-85AC-46ECD2D94DD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3511655-F118-4295-B47F-BA33A3E3179F}">
      <dgm:prSet/>
      <dgm:spPr/>
      <dgm:t>
        <a:bodyPr/>
        <a:lstStyle/>
        <a:p>
          <a:r>
            <a:rPr lang="sr-Cyrl-RS"/>
            <a:t>Референдум је облик непосредног одлучивања грађана на коме се они изјашњавају за једну од две понуђене могућности путем гласачког листића. </a:t>
          </a:r>
          <a:endParaRPr lang="en-US"/>
        </a:p>
      </dgm:t>
    </dgm:pt>
    <dgm:pt modelId="{9BC5BF30-093E-49B3-916E-79D4D015BEC8}" type="parTrans" cxnId="{C6590EA2-0782-421E-AB6B-131466FA2E13}">
      <dgm:prSet/>
      <dgm:spPr/>
      <dgm:t>
        <a:bodyPr/>
        <a:lstStyle/>
        <a:p>
          <a:endParaRPr lang="en-US"/>
        </a:p>
      </dgm:t>
    </dgm:pt>
    <dgm:pt modelId="{BFCC8433-5374-432B-ACFC-644E40886343}" type="sibTrans" cxnId="{C6590EA2-0782-421E-AB6B-131466FA2E13}">
      <dgm:prSet/>
      <dgm:spPr/>
      <dgm:t>
        <a:bodyPr/>
        <a:lstStyle/>
        <a:p>
          <a:endParaRPr lang="en-US"/>
        </a:p>
      </dgm:t>
    </dgm:pt>
    <dgm:pt modelId="{9355E196-0DE6-44CD-9D7C-BE80BA612DED}">
      <dgm:prSet/>
      <dgm:spPr/>
      <dgm:t>
        <a:bodyPr/>
        <a:lstStyle/>
        <a:p>
          <a:r>
            <a:rPr lang="sr-Cyrl-RS"/>
            <a:t>Референдумско питање мора бити јасно, једноставно, недвосмислено. </a:t>
          </a:r>
          <a:endParaRPr lang="en-US"/>
        </a:p>
      </dgm:t>
    </dgm:pt>
    <dgm:pt modelId="{7119EF55-1A41-454A-825A-5E8E5FF437C1}" type="parTrans" cxnId="{DA9AB909-9726-4363-96FE-8AD3731133D4}">
      <dgm:prSet/>
      <dgm:spPr/>
      <dgm:t>
        <a:bodyPr/>
        <a:lstStyle/>
        <a:p>
          <a:endParaRPr lang="en-US"/>
        </a:p>
      </dgm:t>
    </dgm:pt>
    <dgm:pt modelId="{14932110-F081-482E-BD7F-9F9C052CEB29}" type="sibTrans" cxnId="{DA9AB909-9726-4363-96FE-8AD3731133D4}">
      <dgm:prSet/>
      <dgm:spPr/>
      <dgm:t>
        <a:bodyPr/>
        <a:lstStyle/>
        <a:p>
          <a:endParaRPr lang="en-US"/>
        </a:p>
      </dgm:t>
    </dgm:pt>
    <dgm:pt modelId="{81F8F290-8178-4D00-9D0D-DCBF5EB01B88}">
      <dgm:prSet/>
      <dgm:spPr/>
      <dgm:t>
        <a:bodyPr/>
        <a:lstStyle/>
        <a:p>
          <a:r>
            <a:rPr lang="sr-Cyrl-RS"/>
            <a:t>Врсте референдума:</a:t>
          </a:r>
          <a:endParaRPr lang="en-US"/>
        </a:p>
      </dgm:t>
    </dgm:pt>
    <dgm:pt modelId="{7FB86C18-93DB-4305-9505-23AC0099ACAF}" type="parTrans" cxnId="{3818817C-8AD6-4521-903B-D57BF33C5CFF}">
      <dgm:prSet/>
      <dgm:spPr/>
      <dgm:t>
        <a:bodyPr/>
        <a:lstStyle/>
        <a:p>
          <a:endParaRPr lang="en-US"/>
        </a:p>
      </dgm:t>
    </dgm:pt>
    <dgm:pt modelId="{1DAB66D9-9901-446E-B452-BCF8777F21F2}" type="sibTrans" cxnId="{3818817C-8AD6-4521-903B-D57BF33C5CFF}">
      <dgm:prSet/>
      <dgm:spPr/>
      <dgm:t>
        <a:bodyPr/>
        <a:lstStyle/>
        <a:p>
          <a:endParaRPr lang="en-US"/>
        </a:p>
      </dgm:t>
    </dgm:pt>
    <dgm:pt modelId="{88CA5190-29EA-453B-98B5-7AA06B12BB4F}">
      <dgm:prSet/>
      <dgm:spPr/>
      <dgm:t>
        <a:bodyPr/>
        <a:lstStyle/>
        <a:p>
          <a:r>
            <a:rPr lang="sr-Cyrl-RS"/>
            <a:t>обавезни и факултативни,</a:t>
          </a:r>
          <a:endParaRPr lang="en-US"/>
        </a:p>
      </dgm:t>
    </dgm:pt>
    <dgm:pt modelId="{C56B927D-2256-4088-900F-1842AF4D44FE}" type="parTrans" cxnId="{689D3890-76B5-4822-A021-E9B6572D126D}">
      <dgm:prSet/>
      <dgm:spPr/>
      <dgm:t>
        <a:bodyPr/>
        <a:lstStyle/>
        <a:p>
          <a:endParaRPr lang="en-US"/>
        </a:p>
      </dgm:t>
    </dgm:pt>
    <dgm:pt modelId="{CF82DDEE-3C90-40ED-80B2-EA0918D4C11A}" type="sibTrans" cxnId="{689D3890-76B5-4822-A021-E9B6572D126D}">
      <dgm:prSet/>
      <dgm:spPr/>
      <dgm:t>
        <a:bodyPr/>
        <a:lstStyle/>
        <a:p>
          <a:endParaRPr lang="en-US"/>
        </a:p>
      </dgm:t>
    </dgm:pt>
    <dgm:pt modelId="{66155D1F-0131-498E-BDFF-F15B6B58D7F5}">
      <dgm:prSet/>
      <dgm:spPr/>
      <dgm:t>
        <a:bodyPr/>
        <a:lstStyle/>
        <a:p>
          <a:r>
            <a:rPr lang="sr-Cyrl-RS"/>
            <a:t>државни, регионални и локални,</a:t>
          </a:r>
          <a:endParaRPr lang="en-US"/>
        </a:p>
      </dgm:t>
    </dgm:pt>
    <dgm:pt modelId="{F9782B31-62EE-45A7-A42A-2C2A0932B143}" type="parTrans" cxnId="{343A318E-40D4-43D7-9C18-EE908F2674F8}">
      <dgm:prSet/>
      <dgm:spPr/>
      <dgm:t>
        <a:bodyPr/>
        <a:lstStyle/>
        <a:p>
          <a:endParaRPr lang="en-US"/>
        </a:p>
      </dgm:t>
    </dgm:pt>
    <dgm:pt modelId="{BEE17054-DA02-44C9-94FE-81EF2E3583E2}" type="sibTrans" cxnId="{343A318E-40D4-43D7-9C18-EE908F2674F8}">
      <dgm:prSet/>
      <dgm:spPr/>
      <dgm:t>
        <a:bodyPr/>
        <a:lstStyle/>
        <a:p>
          <a:endParaRPr lang="en-US"/>
        </a:p>
      </dgm:t>
    </dgm:pt>
    <dgm:pt modelId="{2DA2BF73-D579-453C-B23A-B2947F39C062}">
      <dgm:prSet/>
      <dgm:spPr/>
      <dgm:t>
        <a:bodyPr/>
        <a:lstStyle/>
        <a:p>
          <a:r>
            <a:rPr lang="sr-Cyrl-RS"/>
            <a:t>обавезујући и саветодавни. </a:t>
          </a:r>
          <a:endParaRPr lang="en-US"/>
        </a:p>
      </dgm:t>
    </dgm:pt>
    <dgm:pt modelId="{2C9F0C8C-F0E8-47C0-8B6A-C9399BB7DE6E}" type="parTrans" cxnId="{EEBC5FA6-E09A-4256-8C92-257B3C6A4351}">
      <dgm:prSet/>
      <dgm:spPr/>
      <dgm:t>
        <a:bodyPr/>
        <a:lstStyle/>
        <a:p>
          <a:endParaRPr lang="en-US"/>
        </a:p>
      </dgm:t>
    </dgm:pt>
    <dgm:pt modelId="{39A3C613-A846-46C8-9ECD-0AFD8C7785DA}" type="sibTrans" cxnId="{EEBC5FA6-E09A-4256-8C92-257B3C6A4351}">
      <dgm:prSet/>
      <dgm:spPr/>
      <dgm:t>
        <a:bodyPr/>
        <a:lstStyle/>
        <a:p>
          <a:endParaRPr lang="en-US"/>
        </a:p>
      </dgm:t>
    </dgm:pt>
    <dgm:pt modelId="{92A91817-DC45-6A45-B66F-F2766BB3C0E5}" type="pres">
      <dgm:prSet presAssocID="{6A772E90-D6D8-48A3-85AC-46ECD2D94DD0}" presName="Name0" presStyleCnt="0">
        <dgm:presLayoutVars>
          <dgm:dir/>
          <dgm:animLvl val="lvl"/>
          <dgm:resizeHandles val="exact"/>
        </dgm:presLayoutVars>
      </dgm:prSet>
      <dgm:spPr/>
    </dgm:pt>
    <dgm:pt modelId="{7B706E93-EA63-F141-97C3-C40FB86D2014}" type="pres">
      <dgm:prSet presAssocID="{D3511655-F118-4295-B47F-BA33A3E3179F}" presName="linNode" presStyleCnt="0"/>
      <dgm:spPr/>
    </dgm:pt>
    <dgm:pt modelId="{450C3B92-7F6C-6340-B2F7-45BE84F7A6AA}" type="pres">
      <dgm:prSet presAssocID="{D3511655-F118-4295-B47F-BA33A3E3179F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4E74655E-19AE-314E-9CFB-9B2B54331D0A}" type="pres">
      <dgm:prSet presAssocID="{BFCC8433-5374-432B-ACFC-644E40886343}" presName="sp" presStyleCnt="0"/>
      <dgm:spPr/>
    </dgm:pt>
    <dgm:pt modelId="{3648B11B-49AD-464F-BEC0-21376DE88164}" type="pres">
      <dgm:prSet presAssocID="{9355E196-0DE6-44CD-9D7C-BE80BA612DED}" presName="linNode" presStyleCnt="0"/>
      <dgm:spPr/>
    </dgm:pt>
    <dgm:pt modelId="{4B3FAFA7-5BD6-1646-BB29-05320A29C1F9}" type="pres">
      <dgm:prSet presAssocID="{9355E196-0DE6-44CD-9D7C-BE80BA612DE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9D6E8FD-AF80-D14B-8ACD-1D64CF9E8937}" type="pres">
      <dgm:prSet presAssocID="{14932110-F081-482E-BD7F-9F9C052CEB29}" presName="sp" presStyleCnt="0"/>
      <dgm:spPr/>
    </dgm:pt>
    <dgm:pt modelId="{2B6513E7-B72D-EF4E-82F1-6FC16AD71358}" type="pres">
      <dgm:prSet presAssocID="{81F8F290-8178-4D00-9D0D-DCBF5EB01B88}" presName="linNode" presStyleCnt="0"/>
      <dgm:spPr/>
    </dgm:pt>
    <dgm:pt modelId="{19110B42-E621-3240-9573-DF8262C2843E}" type="pres">
      <dgm:prSet presAssocID="{81F8F290-8178-4D00-9D0D-DCBF5EB01B88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33B7D3D6-BDA7-3B44-B2DD-D6503EA3FC5B}" type="pres">
      <dgm:prSet presAssocID="{81F8F290-8178-4D00-9D0D-DCBF5EB01B88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D5E35001-E2C6-9445-9DB0-02172C0F1C9C}" type="presOf" srcId="{81F8F290-8178-4D00-9D0D-DCBF5EB01B88}" destId="{19110B42-E621-3240-9573-DF8262C2843E}" srcOrd="0" destOrd="0" presId="urn:microsoft.com/office/officeart/2005/8/layout/vList5"/>
    <dgm:cxn modelId="{DA9AB909-9726-4363-96FE-8AD3731133D4}" srcId="{6A772E90-D6D8-48A3-85AC-46ECD2D94DD0}" destId="{9355E196-0DE6-44CD-9D7C-BE80BA612DED}" srcOrd="1" destOrd="0" parTransId="{7119EF55-1A41-454A-825A-5E8E5FF437C1}" sibTransId="{14932110-F081-482E-BD7F-9F9C052CEB29}"/>
    <dgm:cxn modelId="{42432B14-B32E-F24C-8B9F-B55001787268}" type="presOf" srcId="{D3511655-F118-4295-B47F-BA33A3E3179F}" destId="{450C3B92-7F6C-6340-B2F7-45BE84F7A6AA}" srcOrd="0" destOrd="0" presId="urn:microsoft.com/office/officeart/2005/8/layout/vList5"/>
    <dgm:cxn modelId="{6E42A21A-B89A-164C-BE5B-BA9640C6B436}" type="presOf" srcId="{6A772E90-D6D8-48A3-85AC-46ECD2D94DD0}" destId="{92A91817-DC45-6A45-B66F-F2766BB3C0E5}" srcOrd="0" destOrd="0" presId="urn:microsoft.com/office/officeart/2005/8/layout/vList5"/>
    <dgm:cxn modelId="{A9C02C3C-7E50-6740-851F-57007EA1B823}" type="presOf" srcId="{66155D1F-0131-498E-BDFF-F15B6B58D7F5}" destId="{33B7D3D6-BDA7-3B44-B2DD-D6503EA3FC5B}" srcOrd="0" destOrd="1" presId="urn:microsoft.com/office/officeart/2005/8/layout/vList5"/>
    <dgm:cxn modelId="{3818817C-8AD6-4521-903B-D57BF33C5CFF}" srcId="{6A772E90-D6D8-48A3-85AC-46ECD2D94DD0}" destId="{81F8F290-8178-4D00-9D0D-DCBF5EB01B88}" srcOrd="2" destOrd="0" parTransId="{7FB86C18-93DB-4305-9505-23AC0099ACAF}" sibTransId="{1DAB66D9-9901-446E-B452-BCF8777F21F2}"/>
    <dgm:cxn modelId="{45E6B589-939A-914C-9817-13433DBAD10A}" type="presOf" srcId="{9355E196-0DE6-44CD-9D7C-BE80BA612DED}" destId="{4B3FAFA7-5BD6-1646-BB29-05320A29C1F9}" srcOrd="0" destOrd="0" presId="urn:microsoft.com/office/officeart/2005/8/layout/vList5"/>
    <dgm:cxn modelId="{343A318E-40D4-43D7-9C18-EE908F2674F8}" srcId="{81F8F290-8178-4D00-9D0D-DCBF5EB01B88}" destId="{66155D1F-0131-498E-BDFF-F15B6B58D7F5}" srcOrd="1" destOrd="0" parTransId="{F9782B31-62EE-45A7-A42A-2C2A0932B143}" sibTransId="{BEE17054-DA02-44C9-94FE-81EF2E3583E2}"/>
    <dgm:cxn modelId="{689D3890-76B5-4822-A021-E9B6572D126D}" srcId="{81F8F290-8178-4D00-9D0D-DCBF5EB01B88}" destId="{88CA5190-29EA-453B-98B5-7AA06B12BB4F}" srcOrd="0" destOrd="0" parTransId="{C56B927D-2256-4088-900F-1842AF4D44FE}" sibTransId="{CF82DDEE-3C90-40ED-80B2-EA0918D4C11A}"/>
    <dgm:cxn modelId="{C6590EA2-0782-421E-AB6B-131466FA2E13}" srcId="{6A772E90-D6D8-48A3-85AC-46ECD2D94DD0}" destId="{D3511655-F118-4295-B47F-BA33A3E3179F}" srcOrd="0" destOrd="0" parTransId="{9BC5BF30-093E-49B3-916E-79D4D015BEC8}" sibTransId="{BFCC8433-5374-432B-ACFC-644E40886343}"/>
    <dgm:cxn modelId="{EEBC5FA6-E09A-4256-8C92-257B3C6A4351}" srcId="{81F8F290-8178-4D00-9D0D-DCBF5EB01B88}" destId="{2DA2BF73-D579-453C-B23A-B2947F39C062}" srcOrd="2" destOrd="0" parTransId="{2C9F0C8C-F0E8-47C0-8B6A-C9399BB7DE6E}" sibTransId="{39A3C613-A846-46C8-9ECD-0AFD8C7785DA}"/>
    <dgm:cxn modelId="{5E45CCD2-B0F0-1A49-BCBF-1123EA84898E}" type="presOf" srcId="{88CA5190-29EA-453B-98B5-7AA06B12BB4F}" destId="{33B7D3D6-BDA7-3B44-B2DD-D6503EA3FC5B}" srcOrd="0" destOrd="0" presId="urn:microsoft.com/office/officeart/2005/8/layout/vList5"/>
    <dgm:cxn modelId="{28F943EC-611A-8545-A96B-5BF19C5471B4}" type="presOf" srcId="{2DA2BF73-D579-453C-B23A-B2947F39C062}" destId="{33B7D3D6-BDA7-3B44-B2DD-D6503EA3FC5B}" srcOrd="0" destOrd="2" presId="urn:microsoft.com/office/officeart/2005/8/layout/vList5"/>
    <dgm:cxn modelId="{6F0A9D7C-8E45-EF4E-9169-4610BFC18AF5}" type="presParOf" srcId="{92A91817-DC45-6A45-B66F-F2766BB3C0E5}" destId="{7B706E93-EA63-F141-97C3-C40FB86D2014}" srcOrd="0" destOrd="0" presId="urn:microsoft.com/office/officeart/2005/8/layout/vList5"/>
    <dgm:cxn modelId="{7A05524A-E003-B74B-89AD-3BCBA654CD6E}" type="presParOf" srcId="{7B706E93-EA63-F141-97C3-C40FB86D2014}" destId="{450C3B92-7F6C-6340-B2F7-45BE84F7A6AA}" srcOrd="0" destOrd="0" presId="urn:microsoft.com/office/officeart/2005/8/layout/vList5"/>
    <dgm:cxn modelId="{222BDDFD-7423-5E4A-96C7-763C4616460C}" type="presParOf" srcId="{92A91817-DC45-6A45-B66F-F2766BB3C0E5}" destId="{4E74655E-19AE-314E-9CFB-9B2B54331D0A}" srcOrd="1" destOrd="0" presId="urn:microsoft.com/office/officeart/2005/8/layout/vList5"/>
    <dgm:cxn modelId="{4626A6DD-2FDD-5C4D-AEEE-106C2030B602}" type="presParOf" srcId="{92A91817-DC45-6A45-B66F-F2766BB3C0E5}" destId="{3648B11B-49AD-464F-BEC0-21376DE88164}" srcOrd="2" destOrd="0" presId="urn:microsoft.com/office/officeart/2005/8/layout/vList5"/>
    <dgm:cxn modelId="{55E92F0A-2BBD-A246-BD3E-9575A20FBEDB}" type="presParOf" srcId="{3648B11B-49AD-464F-BEC0-21376DE88164}" destId="{4B3FAFA7-5BD6-1646-BB29-05320A29C1F9}" srcOrd="0" destOrd="0" presId="urn:microsoft.com/office/officeart/2005/8/layout/vList5"/>
    <dgm:cxn modelId="{7232B4F8-80D8-944A-BF66-594B16D7F7E3}" type="presParOf" srcId="{92A91817-DC45-6A45-B66F-F2766BB3C0E5}" destId="{A9D6E8FD-AF80-D14B-8ACD-1D64CF9E8937}" srcOrd="3" destOrd="0" presId="urn:microsoft.com/office/officeart/2005/8/layout/vList5"/>
    <dgm:cxn modelId="{F78B8E9C-6624-6E47-8954-5852A1800888}" type="presParOf" srcId="{92A91817-DC45-6A45-B66F-F2766BB3C0E5}" destId="{2B6513E7-B72D-EF4E-82F1-6FC16AD71358}" srcOrd="4" destOrd="0" presId="urn:microsoft.com/office/officeart/2005/8/layout/vList5"/>
    <dgm:cxn modelId="{45D9EBCB-BA9C-2D4F-8FE3-C7B76B82E13E}" type="presParOf" srcId="{2B6513E7-B72D-EF4E-82F1-6FC16AD71358}" destId="{19110B42-E621-3240-9573-DF8262C2843E}" srcOrd="0" destOrd="0" presId="urn:microsoft.com/office/officeart/2005/8/layout/vList5"/>
    <dgm:cxn modelId="{7D232677-A02A-F54F-A289-4F15772667CB}" type="presParOf" srcId="{2B6513E7-B72D-EF4E-82F1-6FC16AD71358}" destId="{33B7D3D6-BDA7-3B44-B2DD-D6503EA3FC5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142579-5C24-454E-8B25-127A185E067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4F152EB-BF8C-4181-BD78-ABB0A773E7ED}">
      <dgm:prSet/>
      <dgm:spPr/>
      <dgm:t>
        <a:bodyPr/>
        <a:lstStyle/>
        <a:p>
          <a:r>
            <a:rPr lang="en-US" b="0" i="0"/>
            <a:t>Народна скупштина је највише представничко тело и носилац уставотворне и законодавне власти у Републици Србији.</a:t>
          </a:r>
          <a:endParaRPr lang="en-US"/>
        </a:p>
      </dgm:t>
    </dgm:pt>
    <dgm:pt modelId="{71737104-A636-4AAC-89E8-C2E58254C499}" type="parTrans" cxnId="{A50FDB91-3C9F-43F8-A1D0-12470BE035C3}">
      <dgm:prSet/>
      <dgm:spPr/>
      <dgm:t>
        <a:bodyPr/>
        <a:lstStyle/>
        <a:p>
          <a:endParaRPr lang="en-US"/>
        </a:p>
      </dgm:t>
    </dgm:pt>
    <dgm:pt modelId="{681BC5BD-5E21-43FD-BD59-705E71F7B254}" type="sibTrans" cxnId="{A50FDB91-3C9F-43F8-A1D0-12470BE035C3}">
      <dgm:prSet/>
      <dgm:spPr/>
      <dgm:t>
        <a:bodyPr/>
        <a:lstStyle/>
        <a:p>
          <a:endParaRPr lang="en-US"/>
        </a:p>
      </dgm:t>
    </dgm:pt>
    <dgm:pt modelId="{684DC063-20D1-4964-98EE-685459F99625}">
      <dgm:prSet/>
      <dgm:spPr/>
      <dgm:t>
        <a:bodyPr/>
        <a:lstStyle/>
        <a:p>
          <a:r>
            <a:rPr lang="en-US" b="0" i="0"/>
            <a:t>Народну скупштину чини 250 народних посланика, који се бирају на непосредним изборима, тајним гласањем, у складу са законом</a:t>
          </a:r>
          <a:r>
            <a:rPr lang="sr-Cyrl-RS" b="0" i="0"/>
            <a:t>. </a:t>
          </a:r>
          <a:endParaRPr lang="en-US"/>
        </a:p>
      </dgm:t>
    </dgm:pt>
    <dgm:pt modelId="{1138DEC4-8D2D-4DE4-A09D-D8CA8FCA883A}" type="parTrans" cxnId="{C157194D-798D-4818-BD64-8D5ECFFF8138}">
      <dgm:prSet/>
      <dgm:spPr/>
      <dgm:t>
        <a:bodyPr/>
        <a:lstStyle/>
        <a:p>
          <a:endParaRPr lang="en-US"/>
        </a:p>
      </dgm:t>
    </dgm:pt>
    <dgm:pt modelId="{0B8D3F7E-587A-4250-BCE7-81336F8C3721}" type="sibTrans" cxnId="{C157194D-798D-4818-BD64-8D5ECFFF8138}">
      <dgm:prSet/>
      <dgm:spPr/>
      <dgm:t>
        <a:bodyPr/>
        <a:lstStyle/>
        <a:p>
          <a:endParaRPr lang="en-US"/>
        </a:p>
      </dgm:t>
    </dgm:pt>
    <dgm:pt modelId="{2BD15BC8-0E91-489F-87C3-7A2CA8999D80}">
      <dgm:prSet/>
      <dgm:spPr/>
      <dgm:t>
        <a:bodyPr/>
        <a:lstStyle/>
        <a:p>
          <a:r>
            <a:rPr lang="sr-Cyrl-RS"/>
            <a:t>Основне функције Народне скупштине:</a:t>
          </a:r>
          <a:endParaRPr lang="en-US"/>
        </a:p>
      </dgm:t>
    </dgm:pt>
    <dgm:pt modelId="{462382FA-6301-4CCD-B4B3-08B190829548}" type="parTrans" cxnId="{1B29EBC0-77AB-4521-8768-248F361B4EF5}">
      <dgm:prSet/>
      <dgm:spPr/>
      <dgm:t>
        <a:bodyPr/>
        <a:lstStyle/>
        <a:p>
          <a:endParaRPr lang="en-US"/>
        </a:p>
      </dgm:t>
    </dgm:pt>
    <dgm:pt modelId="{079AD495-0247-44FF-8D95-B7787C22C0E2}" type="sibTrans" cxnId="{1B29EBC0-77AB-4521-8768-248F361B4EF5}">
      <dgm:prSet/>
      <dgm:spPr/>
      <dgm:t>
        <a:bodyPr/>
        <a:lstStyle/>
        <a:p>
          <a:endParaRPr lang="en-US"/>
        </a:p>
      </dgm:t>
    </dgm:pt>
    <dgm:pt modelId="{2304B9BB-30DA-400F-8630-B662C34CEAD4}">
      <dgm:prSet/>
      <dgm:spPr/>
      <dgm:t>
        <a:bodyPr/>
        <a:lstStyle/>
        <a:p>
          <a:r>
            <a:rPr lang="sr-Cyrl-RS"/>
            <a:t>доношење закона,</a:t>
          </a:r>
          <a:endParaRPr lang="en-US"/>
        </a:p>
      </dgm:t>
    </dgm:pt>
    <dgm:pt modelId="{6598F7FB-8648-4C0A-B10C-4F5E1A5E9D72}" type="parTrans" cxnId="{813F55D8-BB43-46B6-9179-281C9E39EDB5}">
      <dgm:prSet/>
      <dgm:spPr/>
      <dgm:t>
        <a:bodyPr/>
        <a:lstStyle/>
        <a:p>
          <a:endParaRPr lang="en-US"/>
        </a:p>
      </dgm:t>
    </dgm:pt>
    <dgm:pt modelId="{5AAAB4E4-286C-484B-8063-E3061A3087DF}" type="sibTrans" cxnId="{813F55D8-BB43-46B6-9179-281C9E39EDB5}">
      <dgm:prSet/>
      <dgm:spPr/>
      <dgm:t>
        <a:bodyPr/>
        <a:lstStyle/>
        <a:p>
          <a:endParaRPr lang="en-US"/>
        </a:p>
      </dgm:t>
    </dgm:pt>
    <dgm:pt modelId="{2AD8FBE1-E0B0-4605-BBF9-697570C4CD9A}">
      <dgm:prSet/>
      <dgm:spPr/>
      <dgm:t>
        <a:bodyPr/>
        <a:lstStyle/>
        <a:p>
          <a:r>
            <a:rPr lang="sr-Cyrl-RS"/>
            <a:t>контрола рада извршне власти, а нарочито владе. </a:t>
          </a:r>
          <a:endParaRPr lang="en-US"/>
        </a:p>
      </dgm:t>
    </dgm:pt>
    <dgm:pt modelId="{19FD431B-D0BE-4C42-8765-465AC1DBE6C7}" type="parTrans" cxnId="{C904AE64-4B08-475E-BBFF-529025B8697D}">
      <dgm:prSet/>
      <dgm:spPr/>
      <dgm:t>
        <a:bodyPr/>
        <a:lstStyle/>
        <a:p>
          <a:endParaRPr lang="en-US"/>
        </a:p>
      </dgm:t>
    </dgm:pt>
    <dgm:pt modelId="{96C706E3-5D0F-4EED-93FB-2934EE5CCE91}" type="sibTrans" cxnId="{C904AE64-4B08-475E-BBFF-529025B8697D}">
      <dgm:prSet/>
      <dgm:spPr/>
      <dgm:t>
        <a:bodyPr/>
        <a:lstStyle/>
        <a:p>
          <a:endParaRPr lang="en-US"/>
        </a:p>
      </dgm:t>
    </dgm:pt>
    <dgm:pt modelId="{27749C63-8E47-41A1-9EFA-F049A8318B83}">
      <dgm:prSet/>
      <dgm:spPr/>
      <dgm:t>
        <a:bodyPr/>
        <a:lstStyle/>
        <a:p>
          <a:r>
            <a:rPr lang="sr-Cyrl-RS"/>
            <a:t>Допунске функције Народне скупштине:</a:t>
          </a:r>
          <a:endParaRPr lang="en-US"/>
        </a:p>
      </dgm:t>
    </dgm:pt>
    <dgm:pt modelId="{062458C4-C6F8-4A4A-BBF3-43548BFA0A8F}" type="parTrans" cxnId="{817C87AC-30CA-4C1D-84BE-D5EF21F8D59A}">
      <dgm:prSet/>
      <dgm:spPr/>
      <dgm:t>
        <a:bodyPr/>
        <a:lstStyle/>
        <a:p>
          <a:endParaRPr lang="en-US"/>
        </a:p>
      </dgm:t>
    </dgm:pt>
    <dgm:pt modelId="{0587120C-F88F-47BE-9CCB-87CACD11E54C}" type="sibTrans" cxnId="{817C87AC-30CA-4C1D-84BE-D5EF21F8D59A}">
      <dgm:prSet/>
      <dgm:spPr/>
      <dgm:t>
        <a:bodyPr/>
        <a:lstStyle/>
        <a:p>
          <a:endParaRPr lang="en-US"/>
        </a:p>
      </dgm:t>
    </dgm:pt>
    <dgm:pt modelId="{A2E9784E-470F-4349-B129-6F2B0337D739}">
      <dgm:prSet/>
      <dgm:spPr/>
      <dgm:t>
        <a:bodyPr/>
        <a:lstStyle/>
        <a:p>
          <a:r>
            <a:rPr lang="sr-Cyrl-RS"/>
            <a:t>избор чланова владе и других носилаца јавних функција,</a:t>
          </a:r>
          <a:endParaRPr lang="en-US"/>
        </a:p>
      </dgm:t>
    </dgm:pt>
    <dgm:pt modelId="{711F908C-E818-489C-8C71-10C8FDE7F8CE}" type="parTrans" cxnId="{1D047626-7AFC-4B10-9732-A940F9F4747F}">
      <dgm:prSet/>
      <dgm:spPr/>
      <dgm:t>
        <a:bodyPr/>
        <a:lstStyle/>
        <a:p>
          <a:endParaRPr lang="en-US"/>
        </a:p>
      </dgm:t>
    </dgm:pt>
    <dgm:pt modelId="{A8C5077F-C324-4D26-BE27-BFBB7AC72568}" type="sibTrans" cxnId="{1D047626-7AFC-4B10-9732-A940F9F4747F}">
      <dgm:prSet/>
      <dgm:spPr/>
      <dgm:t>
        <a:bodyPr/>
        <a:lstStyle/>
        <a:p>
          <a:endParaRPr lang="en-US"/>
        </a:p>
      </dgm:t>
    </dgm:pt>
    <dgm:pt modelId="{24D3A1C9-3A79-4026-AD15-E47DEC9C3248}">
      <dgm:prSet/>
      <dgm:spPr/>
      <dgm:t>
        <a:bodyPr/>
        <a:lstStyle/>
        <a:p>
          <a:r>
            <a:rPr lang="sr-Cyrl-RS"/>
            <a:t>амнестија и разрешење других носилаца јавних функција,</a:t>
          </a:r>
          <a:endParaRPr lang="en-US"/>
        </a:p>
      </dgm:t>
    </dgm:pt>
    <dgm:pt modelId="{35C0D03A-DB00-4B67-A18F-545166D532A5}" type="parTrans" cxnId="{8B8E8325-82D4-4EEA-B6AC-71580E640ABE}">
      <dgm:prSet/>
      <dgm:spPr/>
      <dgm:t>
        <a:bodyPr/>
        <a:lstStyle/>
        <a:p>
          <a:endParaRPr lang="en-US"/>
        </a:p>
      </dgm:t>
    </dgm:pt>
    <dgm:pt modelId="{FAF70B60-18E2-4EB6-ABAA-3D062AFFC907}" type="sibTrans" cxnId="{8B8E8325-82D4-4EEA-B6AC-71580E640ABE}">
      <dgm:prSet/>
      <dgm:spPr/>
      <dgm:t>
        <a:bodyPr/>
        <a:lstStyle/>
        <a:p>
          <a:endParaRPr lang="en-US"/>
        </a:p>
      </dgm:t>
    </dgm:pt>
    <dgm:pt modelId="{98655BC3-85D8-4C9D-80C8-A5426B0AF9D5}">
      <dgm:prSet/>
      <dgm:spPr/>
      <dgm:t>
        <a:bodyPr/>
        <a:lstStyle/>
        <a:p>
          <a:r>
            <a:rPr lang="sr-Cyrl-RS"/>
            <a:t>проглашење ратног или ванредног стања.  </a:t>
          </a:r>
          <a:endParaRPr lang="en-US"/>
        </a:p>
      </dgm:t>
    </dgm:pt>
    <dgm:pt modelId="{F4D679F6-89D3-44F9-96EB-52DB0C4D8869}" type="parTrans" cxnId="{67E2631C-7524-47A1-8202-978002218954}">
      <dgm:prSet/>
      <dgm:spPr/>
      <dgm:t>
        <a:bodyPr/>
        <a:lstStyle/>
        <a:p>
          <a:endParaRPr lang="en-US"/>
        </a:p>
      </dgm:t>
    </dgm:pt>
    <dgm:pt modelId="{4C95352B-5B78-4A7B-B97E-6323854A10A3}" type="sibTrans" cxnId="{67E2631C-7524-47A1-8202-978002218954}">
      <dgm:prSet/>
      <dgm:spPr/>
      <dgm:t>
        <a:bodyPr/>
        <a:lstStyle/>
        <a:p>
          <a:endParaRPr lang="en-US"/>
        </a:p>
      </dgm:t>
    </dgm:pt>
    <dgm:pt modelId="{58761EFF-04DC-BB4F-A131-D6A17EE23FD3}" type="pres">
      <dgm:prSet presAssocID="{41142579-5C24-454E-8B25-127A185E0672}" presName="linear" presStyleCnt="0">
        <dgm:presLayoutVars>
          <dgm:animLvl val="lvl"/>
          <dgm:resizeHandles val="exact"/>
        </dgm:presLayoutVars>
      </dgm:prSet>
      <dgm:spPr/>
    </dgm:pt>
    <dgm:pt modelId="{B0DE723F-22B9-1A4D-A81E-E35F15FDC409}" type="pres">
      <dgm:prSet presAssocID="{44F152EB-BF8C-4181-BD78-ABB0A773E7E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D05CF22-741B-824F-ACB6-02A72FB4B29C}" type="pres">
      <dgm:prSet presAssocID="{681BC5BD-5E21-43FD-BD59-705E71F7B254}" presName="spacer" presStyleCnt="0"/>
      <dgm:spPr/>
    </dgm:pt>
    <dgm:pt modelId="{600B4C00-BB72-BA45-9C31-02A18743DF79}" type="pres">
      <dgm:prSet presAssocID="{684DC063-20D1-4964-98EE-685459F9962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94511C2-80AF-B24E-A10F-C6C66602EB6A}" type="pres">
      <dgm:prSet presAssocID="{0B8D3F7E-587A-4250-BCE7-81336F8C3721}" presName="spacer" presStyleCnt="0"/>
      <dgm:spPr/>
    </dgm:pt>
    <dgm:pt modelId="{C35F24FD-2E7C-1248-BE41-A948A3205E83}" type="pres">
      <dgm:prSet presAssocID="{2BD15BC8-0E91-489F-87C3-7A2CA8999D8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F151E4A-1FAA-6B4E-9BA5-95F83AEB6AB0}" type="pres">
      <dgm:prSet presAssocID="{2BD15BC8-0E91-489F-87C3-7A2CA8999D80}" presName="childText" presStyleLbl="revTx" presStyleIdx="0" presStyleCnt="2">
        <dgm:presLayoutVars>
          <dgm:bulletEnabled val="1"/>
        </dgm:presLayoutVars>
      </dgm:prSet>
      <dgm:spPr/>
    </dgm:pt>
    <dgm:pt modelId="{F9F13082-9240-DE44-AC42-94C2634FA7FA}" type="pres">
      <dgm:prSet presAssocID="{27749C63-8E47-41A1-9EFA-F049A8318B83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4022CA77-044A-6845-B27E-5AD85EDA1058}" type="pres">
      <dgm:prSet presAssocID="{27749C63-8E47-41A1-9EFA-F049A8318B8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6CC75F0B-E687-254A-AA64-3D6E0BC29F54}" type="presOf" srcId="{A2E9784E-470F-4349-B129-6F2B0337D739}" destId="{4022CA77-044A-6845-B27E-5AD85EDA1058}" srcOrd="0" destOrd="0" presId="urn:microsoft.com/office/officeart/2005/8/layout/vList2"/>
    <dgm:cxn modelId="{67E2631C-7524-47A1-8202-978002218954}" srcId="{27749C63-8E47-41A1-9EFA-F049A8318B83}" destId="{98655BC3-85D8-4C9D-80C8-A5426B0AF9D5}" srcOrd="2" destOrd="0" parTransId="{F4D679F6-89D3-44F9-96EB-52DB0C4D8869}" sibTransId="{4C95352B-5B78-4A7B-B97E-6323854A10A3}"/>
    <dgm:cxn modelId="{8B8E8325-82D4-4EEA-B6AC-71580E640ABE}" srcId="{27749C63-8E47-41A1-9EFA-F049A8318B83}" destId="{24D3A1C9-3A79-4026-AD15-E47DEC9C3248}" srcOrd="1" destOrd="0" parTransId="{35C0D03A-DB00-4B67-A18F-545166D532A5}" sibTransId="{FAF70B60-18E2-4EB6-ABAA-3D062AFFC907}"/>
    <dgm:cxn modelId="{1D047626-7AFC-4B10-9732-A940F9F4747F}" srcId="{27749C63-8E47-41A1-9EFA-F049A8318B83}" destId="{A2E9784E-470F-4349-B129-6F2B0337D739}" srcOrd="0" destOrd="0" parTransId="{711F908C-E818-489C-8C71-10C8FDE7F8CE}" sibTransId="{A8C5077F-C324-4D26-BE27-BFBB7AC72568}"/>
    <dgm:cxn modelId="{F969BB39-7E85-A849-A112-7632206F5805}" type="presOf" srcId="{2AD8FBE1-E0B0-4605-BBF9-697570C4CD9A}" destId="{EF151E4A-1FAA-6B4E-9BA5-95F83AEB6AB0}" srcOrd="0" destOrd="1" presId="urn:microsoft.com/office/officeart/2005/8/layout/vList2"/>
    <dgm:cxn modelId="{C157194D-798D-4818-BD64-8D5ECFFF8138}" srcId="{41142579-5C24-454E-8B25-127A185E0672}" destId="{684DC063-20D1-4964-98EE-685459F99625}" srcOrd="1" destOrd="0" parTransId="{1138DEC4-8D2D-4DE4-A09D-D8CA8FCA883A}" sibTransId="{0B8D3F7E-587A-4250-BCE7-81336F8C3721}"/>
    <dgm:cxn modelId="{F0DAC35A-CE69-2E48-9641-35FD60A7A912}" type="presOf" srcId="{24D3A1C9-3A79-4026-AD15-E47DEC9C3248}" destId="{4022CA77-044A-6845-B27E-5AD85EDA1058}" srcOrd="0" destOrd="1" presId="urn:microsoft.com/office/officeart/2005/8/layout/vList2"/>
    <dgm:cxn modelId="{C904AE64-4B08-475E-BBFF-529025B8697D}" srcId="{2BD15BC8-0E91-489F-87C3-7A2CA8999D80}" destId="{2AD8FBE1-E0B0-4605-BBF9-697570C4CD9A}" srcOrd="1" destOrd="0" parTransId="{19FD431B-D0BE-4C42-8765-465AC1DBE6C7}" sibTransId="{96C706E3-5D0F-4EED-93FB-2934EE5CCE91}"/>
    <dgm:cxn modelId="{0DC46A8E-B472-9D4E-BD75-0D99A6ACA2E2}" type="presOf" srcId="{98655BC3-85D8-4C9D-80C8-A5426B0AF9D5}" destId="{4022CA77-044A-6845-B27E-5AD85EDA1058}" srcOrd="0" destOrd="2" presId="urn:microsoft.com/office/officeart/2005/8/layout/vList2"/>
    <dgm:cxn modelId="{A50FDB91-3C9F-43F8-A1D0-12470BE035C3}" srcId="{41142579-5C24-454E-8B25-127A185E0672}" destId="{44F152EB-BF8C-4181-BD78-ABB0A773E7ED}" srcOrd="0" destOrd="0" parTransId="{71737104-A636-4AAC-89E8-C2E58254C499}" sibTransId="{681BC5BD-5E21-43FD-BD59-705E71F7B254}"/>
    <dgm:cxn modelId="{5A543292-1C7A-BE4D-91C6-4414F988021D}" type="presOf" srcId="{2304B9BB-30DA-400F-8630-B662C34CEAD4}" destId="{EF151E4A-1FAA-6B4E-9BA5-95F83AEB6AB0}" srcOrd="0" destOrd="0" presId="urn:microsoft.com/office/officeart/2005/8/layout/vList2"/>
    <dgm:cxn modelId="{08827694-9105-4149-85E9-1B6F00AB8BC6}" type="presOf" srcId="{2BD15BC8-0E91-489F-87C3-7A2CA8999D80}" destId="{C35F24FD-2E7C-1248-BE41-A948A3205E83}" srcOrd="0" destOrd="0" presId="urn:microsoft.com/office/officeart/2005/8/layout/vList2"/>
    <dgm:cxn modelId="{817C87AC-30CA-4C1D-84BE-D5EF21F8D59A}" srcId="{41142579-5C24-454E-8B25-127A185E0672}" destId="{27749C63-8E47-41A1-9EFA-F049A8318B83}" srcOrd="3" destOrd="0" parTransId="{062458C4-C6F8-4A4A-BBF3-43548BFA0A8F}" sibTransId="{0587120C-F88F-47BE-9CCB-87CACD11E54C}"/>
    <dgm:cxn modelId="{18A07BBA-F3D7-1C4B-A7A9-D938C8B2B91B}" type="presOf" srcId="{684DC063-20D1-4964-98EE-685459F99625}" destId="{600B4C00-BB72-BA45-9C31-02A18743DF79}" srcOrd="0" destOrd="0" presId="urn:microsoft.com/office/officeart/2005/8/layout/vList2"/>
    <dgm:cxn modelId="{1B29EBC0-77AB-4521-8768-248F361B4EF5}" srcId="{41142579-5C24-454E-8B25-127A185E0672}" destId="{2BD15BC8-0E91-489F-87C3-7A2CA8999D80}" srcOrd="2" destOrd="0" parTransId="{462382FA-6301-4CCD-B4B3-08B190829548}" sibTransId="{079AD495-0247-44FF-8D95-B7787C22C0E2}"/>
    <dgm:cxn modelId="{813F55D8-BB43-46B6-9179-281C9E39EDB5}" srcId="{2BD15BC8-0E91-489F-87C3-7A2CA8999D80}" destId="{2304B9BB-30DA-400F-8630-B662C34CEAD4}" srcOrd="0" destOrd="0" parTransId="{6598F7FB-8648-4C0A-B10C-4F5E1A5E9D72}" sibTransId="{5AAAB4E4-286C-484B-8063-E3061A3087DF}"/>
    <dgm:cxn modelId="{8C5488D8-88EA-8946-BC3D-E3DF74A42AE6}" type="presOf" srcId="{41142579-5C24-454E-8B25-127A185E0672}" destId="{58761EFF-04DC-BB4F-A131-D6A17EE23FD3}" srcOrd="0" destOrd="0" presId="urn:microsoft.com/office/officeart/2005/8/layout/vList2"/>
    <dgm:cxn modelId="{F4B85AE0-7595-874D-93A7-6640CE85B3B3}" type="presOf" srcId="{27749C63-8E47-41A1-9EFA-F049A8318B83}" destId="{F9F13082-9240-DE44-AC42-94C2634FA7FA}" srcOrd="0" destOrd="0" presId="urn:microsoft.com/office/officeart/2005/8/layout/vList2"/>
    <dgm:cxn modelId="{23BFB2E0-E8C8-754B-ABE9-A03E6248CD75}" type="presOf" srcId="{44F152EB-BF8C-4181-BD78-ABB0A773E7ED}" destId="{B0DE723F-22B9-1A4D-A81E-E35F15FDC409}" srcOrd="0" destOrd="0" presId="urn:microsoft.com/office/officeart/2005/8/layout/vList2"/>
    <dgm:cxn modelId="{3A4BFE9D-6398-4641-9225-E748414D821E}" type="presParOf" srcId="{58761EFF-04DC-BB4F-A131-D6A17EE23FD3}" destId="{B0DE723F-22B9-1A4D-A81E-E35F15FDC409}" srcOrd="0" destOrd="0" presId="urn:microsoft.com/office/officeart/2005/8/layout/vList2"/>
    <dgm:cxn modelId="{82EA17EC-93D0-9F4D-A535-148D09CC284D}" type="presParOf" srcId="{58761EFF-04DC-BB4F-A131-D6A17EE23FD3}" destId="{0D05CF22-741B-824F-ACB6-02A72FB4B29C}" srcOrd="1" destOrd="0" presId="urn:microsoft.com/office/officeart/2005/8/layout/vList2"/>
    <dgm:cxn modelId="{689D736C-117A-9A4B-B519-854F747D8333}" type="presParOf" srcId="{58761EFF-04DC-BB4F-A131-D6A17EE23FD3}" destId="{600B4C00-BB72-BA45-9C31-02A18743DF79}" srcOrd="2" destOrd="0" presId="urn:microsoft.com/office/officeart/2005/8/layout/vList2"/>
    <dgm:cxn modelId="{43AB908F-E148-3548-B7D9-931759DB1D07}" type="presParOf" srcId="{58761EFF-04DC-BB4F-A131-D6A17EE23FD3}" destId="{594511C2-80AF-B24E-A10F-C6C66602EB6A}" srcOrd="3" destOrd="0" presId="urn:microsoft.com/office/officeart/2005/8/layout/vList2"/>
    <dgm:cxn modelId="{0B57FCB5-BB80-0446-A27E-E3FE260C108F}" type="presParOf" srcId="{58761EFF-04DC-BB4F-A131-D6A17EE23FD3}" destId="{C35F24FD-2E7C-1248-BE41-A948A3205E83}" srcOrd="4" destOrd="0" presId="urn:microsoft.com/office/officeart/2005/8/layout/vList2"/>
    <dgm:cxn modelId="{59E8ACF6-3FAE-2442-90C8-B4CCF07943DB}" type="presParOf" srcId="{58761EFF-04DC-BB4F-A131-D6A17EE23FD3}" destId="{EF151E4A-1FAA-6B4E-9BA5-95F83AEB6AB0}" srcOrd="5" destOrd="0" presId="urn:microsoft.com/office/officeart/2005/8/layout/vList2"/>
    <dgm:cxn modelId="{47B525AD-481E-7F41-B69D-CF5534D0885B}" type="presParOf" srcId="{58761EFF-04DC-BB4F-A131-D6A17EE23FD3}" destId="{F9F13082-9240-DE44-AC42-94C2634FA7FA}" srcOrd="6" destOrd="0" presId="urn:microsoft.com/office/officeart/2005/8/layout/vList2"/>
    <dgm:cxn modelId="{6BC75ACA-FB0E-BC43-90CD-D5F6AAA16DF8}" type="presParOf" srcId="{58761EFF-04DC-BB4F-A131-D6A17EE23FD3}" destId="{4022CA77-044A-6845-B27E-5AD85EDA1058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600E0F-0AB1-447B-8E04-B784FCA1C60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1551D28-9A10-4A3D-A36B-22FD417A2CDA}">
      <dgm:prSet/>
      <dgm:spPr/>
      <dgm:t>
        <a:bodyPr/>
        <a:lstStyle/>
        <a:p>
          <a:r>
            <a:rPr lang="sr-Cyrl-RS"/>
            <a:t>Три фазе:</a:t>
          </a:r>
          <a:endParaRPr lang="en-US"/>
        </a:p>
      </dgm:t>
    </dgm:pt>
    <dgm:pt modelId="{6FC8D20A-DDBE-4A96-898B-FA65FDF822A0}" type="parTrans" cxnId="{BEFB014F-72D9-405E-8E56-6B6C9A789D62}">
      <dgm:prSet/>
      <dgm:spPr/>
      <dgm:t>
        <a:bodyPr/>
        <a:lstStyle/>
        <a:p>
          <a:endParaRPr lang="en-US"/>
        </a:p>
      </dgm:t>
    </dgm:pt>
    <dgm:pt modelId="{66E8515A-8C0E-4010-9A57-3D914A5629B4}" type="sibTrans" cxnId="{BEFB014F-72D9-405E-8E56-6B6C9A789D62}">
      <dgm:prSet/>
      <dgm:spPr/>
      <dgm:t>
        <a:bodyPr/>
        <a:lstStyle/>
        <a:p>
          <a:endParaRPr lang="en-US"/>
        </a:p>
      </dgm:t>
    </dgm:pt>
    <dgm:pt modelId="{522A126A-303E-4780-8103-0506A4D1BA84}">
      <dgm:prSet/>
      <dgm:spPr/>
      <dgm:t>
        <a:bodyPr/>
        <a:lstStyle/>
        <a:p>
          <a:r>
            <a:rPr lang="sr-Cyrl-RS"/>
            <a:t>предлагање закона,</a:t>
          </a:r>
          <a:endParaRPr lang="en-US"/>
        </a:p>
      </dgm:t>
    </dgm:pt>
    <dgm:pt modelId="{3DDAB0C8-248E-48B8-BF16-0B92DA1F416C}" type="parTrans" cxnId="{5490836D-EDFF-482C-9883-D6769B1A60E2}">
      <dgm:prSet/>
      <dgm:spPr/>
      <dgm:t>
        <a:bodyPr/>
        <a:lstStyle/>
        <a:p>
          <a:endParaRPr lang="en-US"/>
        </a:p>
      </dgm:t>
    </dgm:pt>
    <dgm:pt modelId="{C5422685-83DC-461C-A1F9-B46AD99E9841}" type="sibTrans" cxnId="{5490836D-EDFF-482C-9883-D6769B1A60E2}">
      <dgm:prSet/>
      <dgm:spPr/>
      <dgm:t>
        <a:bodyPr/>
        <a:lstStyle/>
        <a:p>
          <a:endParaRPr lang="en-US"/>
        </a:p>
      </dgm:t>
    </dgm:pt>
    <dgm:pt modelId="{4D8D65D6-4FD7-44B2-BF6A-2723D0F65EA7}">
      <dgm:prSet/>
      <dgm:spPr/>
      <dgm:t>
        <a:bodyPr/>
        <a:lstStyle/>
        <a:p>
          <a:r>
            <a:rPr lang="sr-Cyrl-RS"/>
            <a:t>расправа и усвајање законског предлога,</a:t>
          </a:r>
          <a:endParaRPr lang="en-US"/>
        </a:p>
      </dgm:t>
    </dgm:pt>
    <dgm:pt modelId="{9768EFCE-B155-4A96-8F66-8FA791209A99}" type="parTrans" cxnId="{6E285FC5-25F0-4971-952B-E75F69FDBC6A}">
      <dgm:prSet/>
      <dgm:spPr/>
      <dgm:t>
        <a:bodyPr/>
        <a:lstStyle/>
        <a:p>
          <a:endParaRPr lang="en-US"/>
        </a:p>
      </dgm:t>
    </dgm:pt>
    <dgm:pt modelId="{63E319EC-CDB9-449E-8BA8-294D0E1F8968}" type="sibTrans" cxnId="{6E285FC5-25F0-4971-952B-E75F69FDBC6A}">
      <dgm:prSet/>
      <dgm:spPr/>
      <dgm:t>
        <a:bodyPr/>
        <a:lstStyle/>
        <a:p>
          <a:endParaRPr lang="en-US"/>
        </a:p>
      </dgm:t>
    </dgm:pt>
    <dgm:pt modelId="{6D0232B2-633A-4428-9ECE-44A039EC95ED}">
      <dgm:prSet/>
      <dgm:spPr/>
      <dgm:t>
        <a:bodyPr/>
        <a:lstStyle/>
        <a:p>
          <a:r>
            <a:rPr lang="sr-Cyrl-RS"/>
            <a:t>проглашење, објављивање и ступање закона на снагу. </a:t>
          </a:r>
          <a:endParaRPr lang="en-US"/>
        </a:p>
      </dgm:t>
    </dgm:pt>
    <dgm:pt modelId="{49BFA01A-3AD5-4B01-AFA1-2FA84EE04F44}" type="parTrans" cxnId="{D061ADA4-84C9-4ED7-BFC7-B0DDA2DF3530}">
      <dgm:prSet/>
      <dgm:spPr/>
      <dgm:t>
        <a:bodyPr/>
        <a:lstStyle/>
        <a:p>
          <a:endParaRPr lang="en-US"/>
        </a:p>
      </dgm:t>
    </dgm:pt>
    <dgm:pt modelId="{F4269D19-7010-411F-8498-6CBEB08754B6}" type="sibTrans" cxnId="{D061ADA4-84C9-4ED7-BFC7-B0DDA2DF3530}">
      <dgm:prSet/>
      <dgm:spPr/>
      <dgm:t>
        <a:bodyPr/>
        <a:lstStyle/>
        <a:p>
          <a:endParaRPr lang="en-US"/>
        </a:p>
      </dgm:t>
    </dgm:pt>
    <dgm:pt modelId="{36D1A488-1A86-4346-8661-2C9BBDB3E96A}">
      <dgm:prSet/>
      <dgm:spPr/>
      <dgm:t>
        <a:bodyPr/>
        <a:lstStyle/>
        <a:p>
          <a:r>
            <a:rPr lang="sr-Cyrl-RS"/>
            <a:t>Овлашћени предлагачи закона су: сваки народни посланик, Влада, скупштина аутономне покрајине, најмање 30 000 бирача, Заштитник грађана, Народна банка Србије. </a:t>
          </a:r>
          <a:endParaRPr lang="en-US"/>
        </a:p>
      </dgm:t>
    </dgm:pt>
    <dgm:pt modelId="{A4B36B41-3908-4B77-A2E8-55C34B8AD9FD}" type="parTrans" cxnId="{7D261D27-592D-4394-959B-78FC4380499A}">
      <dgm:prSet/>
      <dgm:spPr/>
      <dgm:t>
        <a:bodyPr/>
        <a:lstStyle/>
        <a:p>
          <a:endParaRPr lang="en-US"/>
        </a:p>
      </dgm:t>
    </dgm:pt>
    <dgm:pt modelId="{53169B42-B935-4080-85FC-DC04BBD9EF19}" type="sibTrans" cxnId="{7D261D27-592D-4394-959B-78FC4380499A}">
      <dgm:prSet/>
      <dgm:spPr/>
      <dgm:t>
        <a:bodyPr/>
        <a:lstStyle/>
        <a:p>
          <a:endParaRPr lang="en-US"/>
        </a:p>
      </dgm:t>
    </dgm:pt>
    <dgm:pt modelId="{F2C761D2-55A9-1E48-8EA8-FA046195560B}" type="pres">
      <dgm:prSet presAssocID="{01600E0F-0AB1-447B-8E04-B784FCA1C600}" presName="linear" presStyleCnt="0">
        <dgm:presLayoutVars>
          <dgm:animLvl val="lvl"/>
          <dgm:resizeHandles val="exact"/>
        </dgm:presLayoutVars>
      </dgm:prSet>
      <dgm:spPr/>
    </dgm:pt>
    <dgm:pt modelId="{9211132D-E338-B642-BE0A-5AAC437486B8}" type="pres">
      <dgm:prSet presAssocID="{61551D28-9A10-4A3D-A36B-22FD417A2CD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740EF7F-A6ED-F440-9448-95F5B52D41D4}" type="pres">
      <dgm:prSet presAssocID="{61551D28-9A10-4A3D-A36B-22FD417A2CDA}" presName="childText" presStyleLbl="revTx" presStyleIdx="0" presStyleCnt="1">
        <dgm:presLayoutVars>
          <dgm:bulletEnabled val="1"/>
        </dgm:presLayoutVars>
      </dgm:prSet>
      <dgm:spPr/>
    </dgm:pt>
    <dgm:pt modelId="{50FCA61C-AE55-9C47-BE5D-5F02A6482661}" type="pres">
      <dgm:prSet presAssocID="{36D1A488-1A86-4346-8661-2C9BBDB3E96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D261D27-592D-4394-959B-78FC4380499A}" srcId="{01600E0F-0AB1-447B-8E04-B784FCA1C600}" destId="{36D1A488-1A86-4346-8661-2C9BBDB3E96A}" srcOrd="1" destOrd="0" parTransId="{A4B36B41-3908-4B77-A2E8-55C34B8AD9FD}" sibTransId="{53169B42-B935-4080-85FC-DC04BBD9EF19}"/>
    <dgm:cxn modelId="{7792A428-0A9C-AC4C-A428-35DE5896CD05}" type="presOf" srcId="{6D0232B2-633A-4428-9ECE-44A039EC95ED}" destId="{6740EF7F-A6ED-F440-9448-95F5B52D41D4}" srcOrd="0" destOrd="2" presId="urn:microsoft.com/office/officeart/2005/8/layout/vList2"/>
    <dgm:cxn modelId="{424F9E4D-08B1-1D4A-8A48-0D553B2A5F86}" type="presOf" srcId="{36D1A488-1A86-4346-8661-2C9BBDB3E96A}" destId="{50FCA61C-AE55-9C47-BE5D-5F02A6482661}" srcOrd="0" destOrd="0" presId="urn:microsoft.com/office/officeart/2005/8/layout/vList2"/>
    <dgm:cxn modelId="{BEFB014F-72D9-405E-8E56-6B6C9A789D62}" srcId="{01600E0F-0AB1-447B-8E04-B784FCA1C600}" destId="{61551D28-9A10-4A3D-A36B-22FD417A2CDA}" srcOrd="0" destOrd="0" parTransId="{6FC8D20A-DDBE-4A96-898B-FA65FDF822A0}" sibTransId="{66E8515A-8C0E-4010-9A57-3D914A5629B4}"/>
    <dgm:cxn modelId="{5490836D-EDFF-482C-9883-D6769B1A60E2}" srcId="{61551D28-9A10-4A3D-A36B-22FD417A2CDA}" destId="{522A126A-303E-4780-8103-0506A4D1BA84}" srcOrd="0" destOrd="0" parTransId="{3DDAB0C8-248E-48B8-BF16-0B92DA1F416C}" sibTransId="{C5422685-83DC-461C-A1F9-B46AD99E9841}"/>
    <dgm:cxn modelId="{D8E01B86-B13A-9948-8848-3068A5B7FCCE}" type="presOf" srcId="{01600E0F-0AB1-447B-8E04-B784FCA1C600}" destId="{F2C761D2-55A9-1E48-8EA8-FA046195560B}" srcOrd="0" destOrd="0" presId="urn:microsoft.com/office/officeart/2005/8/layout/vList2"/>
    <dgm:cxn modelId="{213F0095-1F5E-1F4C-800A-86090D7B6CCE}" type="presOf" srcId="{4D8D65D6-4FD7-44B2-BF6A-2723D0F65EA7}" destId="{6740EF7F-A6ED-F440-9448-95F5B52D41D4}" srcOrd="0" destOrd="1" presId="urn:microsoft.com/office/officeart/2005/8/layout/vList2"/>
    <dgm:cxn modelId="{D061ADA4-84C9-4ED7-BFC7-B0DDA2DF3530}" srcId="{61551D28-9A10-4A3D-A36B-22FD417A2CDA}" destId="{6D0232B2-633A-4428-9ECE-44A039EC95ED}" srcOrd="2" destOrd="0" parTransId="{49BFA01A-3AD5-4B01-AFA1-2FA84EE04F44}" sibTransId="{F4269D19-7010-411F-8498-6CBEB08754B6}"/>
    <dgm:cxn modelId="{6E285FC5-25F0-4971-952B-E75F69FDBC6A}" srcId="{61551D28-9A10-4A3D-A36B-22FD417A2CDA}" destId="{4D8D65D6-4FD7-44B2-BF6A-2723D0F65EA7}" srcOrd="1" destOrd="0" parTransId="{9768EFCE-B155-4A96-8F66-8FA791209A99}" sibTransId="{63E319EC-CDB9-449E-8BA8-294D0E1F8968}"/>
    <dgm:cxn modelId="{2451AECE-4613-8142-B9CF-1FABD5CA2BB0}" type="presOf" srcId="{522A126A-303E-4780-8103-0506A4D1BA84}" destId="{6740EF7F-A6ED-F440-9448-95F5B52D41D4}" srcOrd="0" destOrd="0" presId="urn:microsoft.com/office/officeart/2005/8/layout/vList2"/>
    <dgm:cxn modelId="{3AF6A4E1-AD93-894F-8B50-73E08D43A1ED}" type="presOf" srcId="{61551D28-9A10-4A3D-A36B-22FD417A2CDA}" destId="{9211132D-E338-B642-BE0A-5AAC437486B8}" srcOrd="0" destOrd="0" presId="urn:microsoft.com/office/officeart/2005/8/layout/vList2"/>
    <dgm:cxn modelId="{6709CD0C-EBF6-D747-9611-1AED8EB71FC0}" type="presParOf" srcId="{F2C761D2-55A9-1E48-8EA8-FA046195560B}" destId="{9211132D-E338-B642-BE0A-5AAC437486B8}" srcOrd="0" destOrd="0" presId="urn:microsoft.com/office/officeart/2005/8/layout/vList2"/>
    <dgm:cxn modelId="{2A6909AA-1E0C-3941-A45B-B25B8BA6FE60}" type="presParOf" srcId="{F2C761D2-55A9-1E48-8EA8-FA046195560B}" destId="{6740EF7F-A6ED-F440-9448-95F5B52D41D4}" srcOrd="1" destOrd="0" presId="urn:microsoft.com/office/officeart/2005/8/layout/vList2"/>
    <dgm:cxn modelId="{79A65EC8-4682-C248-8806-AFF6D4751704}" type="presParOf" srcId="{F2C761D2-55A9-1E48-8EA8-FA046195560B}" destId="{50FCA61C-AE55-9C47-BE5D-5F02A648266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4D7435-D039-474D-A42A-8C2E5B1BD678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B1EE037-EF1F-4243-8981-42D26F4949B1}">
      <dgm:prSet/>
      <dgm:spPr/>
      <dgm:t>
        <a:bodyPr/>
        <a:lstStyle/>
        <a:p>
          <a:r>
            <a:rPr lang="sr-Cyrl-RS"/>
            <a:t>Посланичко питање - питање које сваки посланик може поставити влади или министру. </a:t>
          </a:r>
          <a:endParaRPr lang="en-US"/>
        </a:p>
      </dgm:t>
    </dgm:pt>
    <dgm:pt modelId="{3D3E534D-AA64-492C-904E-369A68E24581}" type="parTrans" cxnId="{B06E79DF-A271-4E13-815F-7D7B8559B2DA}">
      <dgm:prSet/>
      <dgm:spPr/>
      <dgm:t>
        <a:bodyPr/>
        <a:lstStyle/>
        <a:p>
          <a:endParaRPr lang="en-US"/>
        </a:p>
      </dgm:t>
    </dgm:pt>
    <dgm:pt modelId="{E69B78A7-3822-415F-B679-01D1D96A325E}" type="sibTrans" cxnId="{B06E79DF-A271-4E13-815F-7D7B8559B2DA}">
      <dgm:prSet/>
      <dgm:spPr/>
      <dgm:t>
        <a:bodyPr/>
        <a:lstStyle/>
        <a:p>
          <a:endParaRPr lang="en-US"/>
        </a:p>
      </dgm:t>
    </dgm:pt>
    <dgm:pt modelId="{5E2F7166-07D3-4F3F-941E-22E1017FF648}">
      <dgm:prSet/>
      <dgm:spPr/>
      <dgm:t>
        <a:bodyPr/>
        <a:lstStyle/>
        <a:p>
          <a:r>
            <a:rPr lang="sr-Cyrl-RS"/>
            <a:t>Интерпелација – питање које поставља најмање 50 народних посланика са циљем да се од владе добије објашњење одређене радње. </a:t>
          </a:r>
          <a:endParaRPr lang="en-US"/>
        </a:p>
      </dgm:t>
    </dgm:pt>
    <dgm:pt modelId="{228C7A2E-E07A-45C5-A691-5DA17B403742}" type="parTrans" cxnId="{75CD65A8-F244-430D-98BC-8D5A21FE2F98}">
      <dgm:prSet/>
      <dgm:spPr/>
      <dgm:t>
        <a:bodyPr/>
        <a:lstStyle/>
        <a:p>
          <a:endParaRPr lang="en-US"/>
        </a:p>
      </dgm:t>
    </dgm:pt>
    <dgm:pt modelId="{0213BEFE-B37D-4728-943A-D5F0027A47BB}" type="sibTrans" cxnId="{75CD65A8-F244-430D-98BC-8D5A21FE2F98}">
      <dgm:prSet/>
      <dgm:spPr/>
      <dgm:t>
        <a:bodyPr/>
        <a:lstStyle/>
        <a:p>
          <a:endParaRPr lang="en-US"/>
        </a:p>
      </dgm:t>
    </dgm:pt>
    <dgm:pt modelId="{E4650AE5-D3FA-42F0-8EEF-CC6251B0D3A8}">
      <dgm:prSet/>
      <dgm:spPr/>
      <dgm:t>
        <a:bodyPr/>
        <a:lstStyle/>
        <a:p>
          <a:r>
            <a:rPr lang="sr-Cyrl-RS"/>
            <a:t>Предлог за изгласавање неповерења влади – има за циљ обарање владе. </a:t>
          </a:r>
          <a:endParaRPr lang="en-US"/>
        </a:p>
      </dgm:t>
    </dgm:pt>
    <dgm:pt modelId="{9144829F-3323-4DE4-A6F1-9439B728C6C9}" type="parTrans" cxnId="{E3001AB0-B44E-4900-93E7-798E85C42801}">
      <dgm:prSet/>
      <dgm:spPr/>
      <dgm:t>
        <a:bodyPr/>
        <a:lstStyle/>
        <a:p>
          <a:endParaRPr lang="en-US"/>
        </a:p>
      </dgm:t>
    </dgm:pt>
    <dgm:pt modelId="{9EC12530-50FF-41C1-BCBE-7F58FF7B4A1D}" type="sibTrans" cxnId="{E3001AB0-B44E-4900-93E7-798E85C42801}">
      <dgm:prSet/>
      <dgm:spPr/>
      <dgm:t>
        <a:bodyPr/>
        <a:lstStyle/>
        <a:p>
          <a:endParaRPr lang="en-US"/>
        </a:p>
      </dgm:t>
    </dgm:pt>
    <dgm:pt modelId="{7A35964E-A511-EF4C-9C0E-B67C7A4C2CFA}" type="pres">
      <dgm:prSet presAssocID="{144D7435-D039-474D-A42A-8C2E5B1BD678}" presName="vert0" presStyleCnt="0">
        <dgm:presLayoutVars>
          <dgm:dir/>
          <dgm:animOne val="branch"/>
          <dgm:animLvl val="lvl"/>
        </dgm:presLayoutVars>
      </dgm:prSet>
      <dgm:spPr/>
    </dgm:pt>
    <dgm:pt modelId="{7D9843A6-8B4D-AF43-A733-CD505F196A39}" type="pres">
      <dgm:prSet presAssocID="{CB1EE037-EF1F-4243-8981-42D26F4949B1}" presName="thickLine" presStyleLbl="alignNode1" presStyleIdx="0" presStyleCnt="3"/>
      <dgm:spPr/>
    </dgm:pt>
    <dgm:pt modelId="{D559CE60-6F4F-B14C-801E-F3552DC97632}" type="pres">
      <dgm:prSet presAssocID="{CB1EE037-EF1F-4243-8981-42D26F4949B1}" presName="horz1" presStyleCnt="0"/>
      <dgm:spPr/>
    </dgm:pt>
    <dgm:pt modelId="{0EF01053-51C6-ED46-9426-21C2A8ABA44E}" type="pres">
      <dgm:prSet presAssocID="{CB1EE037-EF1F-4243-8981-42D26F4949B1}" presName="tx1" presStyleLbl="revTx" presStyleIdx="0" presStyleCnt="3"/>
      <dgm:spPr/>
    </dgm:pt>
    <dgm:pt modelId="{58CDC297-5669-9B4D-AD88-88E58E89CB1D}" type="pres">
      <dgm:prSet presAssocID="{CB1EE037-EF1F-4243-8981-42D26F4949B1}" presName="vert1" presStyleCnt="0"/>
      <dgm:spPr/>
    </dgm:pt>
    <dgm:pt modelId="{CA2FFD74-2056-9B4F-A26A-24FB74FCAE78}" type="pres">
      <dgm:prSet presAssocID="{5E2F7166-07D3-4F3F-941E-22E1017FF648}" presName="thickLine" presStyleLbl="alignNode1" presStyleIdx="1" presStyleCnt="3"/>
      <dgm:spPr/>
    </dgm:pt>
    <dgm:pt modelId="{564EEBC3-0C84-7F40-8E8C-30C0478DB7B3}" type="pres">
      <dgm:prSet presAssocID="{5E2F7166-07D3-4F3F-941E-22E1017FF648}" presName="horz1" presStyleCnt="0"/>
      <dgm:spPr/>
    </dgm:pt>
    <dgm:pt modelId="{E3A66236-716A-A84E-96B5-EE4538EC8CE2}" type="pres">
      <dgm:prSet presAssocID="{5E2F7166-07D3-4F3F-941E-22E1017FF648}" presName="tx1" presStyleLbl="revTx" presStyleIdx="1" presStyleCnt="3"/>
      <dgm:spPr/>
    </dgm:pt>
    <dgm:pt modelId="{384033C7-ECC1-BA4D-8AC3-94BF9DFF5793}" type="pres">
      <dgm:prSet presAssocID="{5E2F7166-07D3-4F3F-941E-22E1017FF648}" presName="vert1" presStyleCnt="0"/>
      <dgm:spPr/>
    </dgm:pt>
    <dgm:pt modelId="{5A97E50E-7FE4-924B-AB26-7F78CD0EE0CC}" type="pres">
      <dgm:prSet presAssocID="{E4650AE5-D3FA-42F0-8EEF-CC6251B0D3A8}" presName="thickLine" presStyleLbl="alignNode1" presStyleIdx="2" presStyleCnt="3"/>
      <dgm:spPr/>
    </dgm:pt>
    <dgm:pt modelId="{C4950A11-0B46-9F48-AD65-EC1128D2C080}" type="pres">
      <dgm:prSet presAssocID="{E4650AE5-D3FA-42F0-8EEF-CC6251B0D3A8}" presName="horz1" presStyleCnt="0"/>
      <dgm:spPr/>
    </dgm:pt>
    <dgm:pt modelId="{A3E43601-9F6D-3448-9AEC-7621C356BAD7}" type="pres">
      <dgm:prSet presAssocID="{E4650AE5-D3FA-42F0-8EEF-CC6251B0D3A8}" presName="tx1" presStyleLbl="revTx" presStyleIdx="2" presStyleCnt="3"/>
      <dgm:spPr/>
    </dgm:pt>
    <dgm:pt modelId="{824B4F79-68C5-2E4B-B6BB-5EDB505B31C4}" type="pres">
      <dgm:prSet presAssocID="{E4650AE5-D3FA-42F0-8EEF-CC6251B0D3A8}" presName="vert1" presStyleCnt="0"/>
      <dgm:spPr/>
    </dgm:pt>
  </dgm:ptLst>
  <dgm:cxnLst>
    <dgm:cxn modelId="{0790C904-9B84-C949-A2FC-4BDFA501196B}" type="presOf" srcId="{CB1EE037-EF1F-4243-8981-42D26F4949B1}" destId="{0EF01053-51C6-ED46-9426-21C2A8ABA44E}" srcOrd="0" destOrd="0" presId="urn:microsoft.com/office/officeart/2008/layout/LinedList"/>
    <dgm:cxn modelId="{248CC730-6618-154A-804A-52EA91FE8477}" type="presOf" srcId="{144D7435-D039-474D-A42A-8C2E5B1BD678}" destId="{7A35964E-A511-EF4C-9C0E-B67C7A4C2CFA}" srcOrd="0" destOrd="0" presId="urn:microsoft.com/office/officeart/2008/layout/LinedList"/>
    <dgm:cxn modelId="{6AC4AA3F-CD38-B140-B05B-B2974E45EF39}" type="presOf" srcId="{E4650AE5-D3FA-42F0-8EEF-CC6251B0D3A8}" destId="{A3E43601-9F6D-3448-9AEC-7621C356BAD7}" srcOrd="0" destOrd="0" presId="urn:microsoft.com/office/officeart/2008/layout/LinedList"/>
    <dgm:cxn modelId="{AC265B5A-3D69-4E4E-928A-09CE38461AB1}" type="presOf" srcId="{5E2F7166-07D3-4F3F-941E-22E1017FF648}" destId="{E3A66236-716A-A84E-96B5-EE4538EC8CE2}" srcOrd="0" destOrd="0" presId="urn:microsoft.com/office/officeart/2008/layout/LinedList"/>
    <dgm:cxn modelId="{75CD65A8-F244-430D-98BC-8D5A21FE2F98}" srcId="{144D7435-D039-474D-A42A-8C2E5B1BD678}" destId="{5E2F7166-07D3-4F3F-941E-22E1017FF648}" srcOrd="1" destOrd="0" parTransId="{228C7A2E-E07A-45C5-A691-5DA17B403742}" sibTransId="{0213BEFE-B37D-4728-943A-D5F0027A47BB}"/>
    <dgm:cxn modelId="{E3001AB0-B44E-4900-93E7-798E85C42801}" srcId="{144D7435-D039-474D-A42A-8C2E5B1BD678}" destId="{E4650AE5-D3FA-42F0-8EEF-CC6251B0D3A8}" srcOrd="2" destOrd="0" parTransId="{9144829F-3323-4DE4-A6F1-9439B728C6C9}" sibTransId="{9EC12530-50FF-41C1-BCBE-7F58FF7B4A1D}"/>
    <dgm:cxn modelId="{B06E79DF-A271-4E13-815F-7D7B8559B2DA}" srcId="{144D7435-D039-474D-A42A-8C2E5B1BD678}" destId="{CB1EE037-EF1F-4243-8981-42D26F4949B1}" srcOrd="0" destOrd="0" parTransId="{3D3E534D-AA64-492C-904E-369A68E24581}" sibTransId="{E69B78A7-3822-415F-B679-01D1D96A325E}"/>
    <dgm:cxn modelId="{A8B35454-AB0F-104A-BDD0-88D7F29747DE}" type="presParOf" srcId="{7A35964E-A511-EF4C-9C0E-B67C7A4C2CFA}" destId="{7D9843A6-8B4D-AF43-A733-CD505F196A39}" srcOrd="0" destOrd="0" presId="urn:microsoft.com/office/officeart/2008/layout/LinedList"/>
    <dgm:cxn modelId="{264A6179-270F-994D-B21C-D838238AE860}" type="presParOf" srcId="{7A35964E-A511-EF4C-9C0E-B67C7A4C2CFA}" destId="{D559CE60-6F4F-B14C-801E-F3552DC97632}" srcOrd="1" destOrd="0" presId="urn:microsoft.com/office/officeart/2008/layout/LinedList"/>
    <dgm:cxn modelId="{E5657B82-D42D-0246-8281-099841F2A869}" type="presParOf" srcId="{D559CE60-6F4F-B14C-801E-F3552DC97632}" destId="{0EF01053-51C6-ED46-9426-21C2A8ABA44E}" srcOrd="0" destOrd="0" presId="urn:microsoft.com/office/officeart/2008/layout/LinedList"/>
    <dgm:cxn modelId="{51443873-C545-4F45-8DE9-F4BDFD4E8A22}" type="presParOf" srcId="{D559CE60-6F4F-B14C-801E-F3552DC97632}" destId="{58CDC297-5669-9B4D-AD88-88E58E89CB1D}" srcOrd="1" destOrd="0" presId="urn:microsoft.com/office/officeart/2008/layout/LinedList"/>
    <dgm:cxn modelId="{B2A1D3FB-6F1C-F547-948B-27FD2431CDA2}" type="presParOf" srcId="{7A35964E-A511-EF4C-9C0E-B67C7A4C2CFA}" destId="{CA2FFD74-2056-9B4F-A26A-24FB74FCAE78}" srcOrd="2" destOrd="0" presId="urn:microsoft.com/office/officeart/2008/layout/LinedList"/>
    <dgm:cxn modelId="{9018652E-D5FA-D44D-A6C5-6A0DB94DF2BB}" type="presParOf" srcId="{7A35964E-A511-EF4C-9C0E-B67C7A4C2CFA}" destId="{564EEBC3-0C84-7F40-8E8C-30C0478DB7B3}" srcOrd="3" destOrd="0" presId="urn:microsoft.com/office/officeart/2008/layout/LinedList"/>
    <dgm:cxn modelId="{4A15BFE0-D833-2048-81EA-FDE8BDCE6F2E}" type="presParOf" srcId="{564EEBC3-0C84-7F40-8E8C-30C0478DB7B3}" destId="{E3A66236-716A-A84E-96B5-EE4538EC8CE2}" srcOrd="0" destOrd="0" presId="urn:microsoft.com/office/officeart/2008/layout/LinedList"/>
    <dgm:cxn modelId="{33870466-5AC6-F148-B03A-43D784F42D95}" type="presParOf" srcId="{564EEBC3-0C84-7F40-8E8C-30C0478DB7B3}" destId="{384033C7-ECC1-BA4D-8AC3-94BF9DFF5793}" srcOrd="1" destOrd="0" presId="urn:microsoft.com/office/officeart/2008/layout/LinedList"/>
    <dgm:cxn modelId="{043B1159-F129-B241-A5B1-53E6B714B1B1}" type="presParOf" srcId="{7A35964E-A511-EF4C-9C0E-B67C7A4C2CFA}" destId="{5A97E50E-7FE4-924B-AB26-7F78CD0EE0CC}" srcOrd="4" destOrd="0" presId="urn:microsoft.com/office/officeart/2008/layout/LinedList"/>
    <dgm:cxn modelId="{B15BB86C-6149-014D-BD9C-DFE9BCE8336C}" type="presParOf" srcId="{7A35964E-A511-EF4C-9C0E-B67C7A4C2CFA}" destId="{C4950A11-0B46-9F48-AD65-EC1128D2C080}" srcOrd="5" destOrd="0" presId="urn:microsoft.com/office/officeart/2008/layout/LinedList"/>
    <dgm:cxn modelId="{FBFBD957-5D69-334E-93E4-00C77E6DA7F5}" type="presParOf" srcId="{C4950A11-0B46-9F48-AD65-EC1128D2C080}" destId="{A3E43601-9F6D-3448-9AEC-7621C356BAD7}" srcOrd="0" destOrd="0" presId="urn:microsoft.com/office/officeart/2008/layout/LinedList"/>
    <dgm:cxn modelId="{579DF0DA-531A-B049-B00F-ACF52041FEC6}" type="presParOf" srcId="{C4950A11-0B46-9F48-AD65-EC1128D2C080}" destId="{824B4F79-68C5-2E4B-B6BB-5EDB505B31C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407FC5-FB40-4460-9939-EF49E241642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2C5B094-12A6-490E-8BF9-2A66A382DC84}">
      <dgm:prSet/>
      <dgm:spPr/>
      <dgm:t>
        <a:bodyPr/>
        <a:lstStyle/>
        <a:p>
          <a:r>
            <a:rPr lang="en-US" b="0" i="0" dirty="0" err="1"/>
            <a:t>Народна</a:t>
          </a:r>
          <a:r>
            <a:rPr lang="en-US" b="0" i="0" dirty="0"/>
            <a:t> </a:t>
          </a:r>
          <a:r>
            <a:rPr lang="en-US" b="0" i="0" dirty="0" err="1"/>
            <a:t>скупштина</a:t>
          </a:r>
          <a:r>
            <a:rPr lang="en-US" b="0" i="0" dirty="0"/>
            <a:t> </a:t>
          </a:r>
          <a:r>
            <a:rPr lang="en-US" b="0" i="0" dirty="0" err="1"/>
            <a:t>се</a:t>
          </a:r>
          <a:r>
            <a:rPr lang="en-US" b="0" i="0" dirty="0"/>
            <a:t> </a:t>
          </a:r>
          <a:r>
            <a:rPr lang="en-US" b="0" i="0" dirty="0" err="1"/>
            <a:t>састаје</a:t>
          </a:r>
          <a:r>
            <a:rPr lang="en-US" b="0" i="0" dirty="0"/>
            <a:t> </a:t>
          </a:r>
          <a:r>
            <a:rPr lang="en-US" b="0" i="0" dirty="0" err="1"/>
            <a:t>у</a:t>
          </a:r>
          <a:r>
            <a:rPr lang="en-US" b="0" i="0" dirty="0"/>
            <a:t> </a:t>
          </a:r>
          <a:r>
            <a:rPr lang="en-US" b="0" i="0" dirty="0" err="1"/>
            <a:t>два</a:t>
          </a:r>
          <a:r>
            <a:rPr lang="en-US" b="0" i="0" dirty="0"/>
            <a:t> </a:t>
          </a:r>
          <a:r>
            <a:rPr lang="en-US" b="0" i="0" dirty="0" err="1"/>
            <a:t>редовна</a:t>
          </a:r>
          <a:r>
            <a:rPr lang="en-US" b="0" i="0" dirty="0"/>
            <a:t> </a:t>
          </a:r>
          <a:r>
            <a:rPr lang="en-US" b="0" i="0" dirty="0" err="1"/>
            <a:t>заседања</a:t>
          </a:r>
          <a:r>
            <a:rPr lang="en-US" b="0" i="0" dirty="0"/>
            <a:t> </a:t>
          </a:r>
          <a:r>
            <a:rPr lang="en-US" b="0" i="0" dirty="0" err="1"/>
            <a:t>годишње</a:t>
          </a:r>
          <a:r>
            <a:rPr lang="en-US" b="0" i="0" dirty="0"/>
            <a:t>.</a:t>
          </a:r>
          <a:r>
            <a:rPr lang="sr-Cyrl-RS" b="0" i="0" dirty="0"/>
            <a:t> Заседање је период у којем Скупштина ефективно ради. </a:t>
          </a:r>
          <a:endParaRPr lang="en-US" dirty="0"/>
        </a:p>
      </dgm:t>
    </dgm:pt>
    <dgm:pt modelId="{D26D83AF-5663-493D-86DD-22DE858CC747}" type="parTrans" cxnId="{D04ABF32-1BDA-48FF-9A00-EF6DA05926B6}">
      <dgm:prSet/>
      <dgm:spPr/>
      <dgm:t>
        <a:bodyPr/>
        <a:lstStyle/>
        <a:p>
          <a:endParaRPr lang="en-US"/>
        </a:p>
      </dgm:t>
    </dgm:pt>
    <dgm:pt modelId="{A93993F1-77B7-4064-9F5D-3C6D7806E02C}" type="sibTrans" cxnId="{D04ABF32-1BDA-48FF-9A00-EF6DA05926B6}">
      <dgm:prSet/>
      <dgm:spPr/>
      <dgm:t>
        <a:bodyPr/>
        <a:lstStyle/>
        <a:p>
          <a:endParaRPr lang="en-US"/>
        </a:p>
      </dgm:t>
    </dgm:pt>
    <dgm:pt modelId="{2F4AEA09-128B-414E-9C9A-A6AA8A0CE5A9}">
      <dgm:prSet/>
      <dgm:spPr/>
      <dgm:t>
        <a:bodyPr/>
        <a:lstStyle/>
        <a:p>
          <a:r>
            <a:rPr lang="en-US" b="0" i="0"/>
            <a:t>Прво редовно заседање почиње првог радног дана у марту, а друго редовно заседање почиње првог радног дана у октобру.</a:t>
          </a:r>
          <a:endParaRPr lang="en-US"/>
        </a:p>
      </dgm:t>
    </dgm:pt>
    <dgm:pt modelId="{27FC58FE-3DBE-419F-BDA9-2A373C184434}" type="parTrans" cxnId="{8F0DE4D3-71C9-47CC-AFA0-6FB530EB5B84}">
      <dgm:prSet/>
      <dgm:spPr/>
      <dgm:t>
        <a:bodyPr/>
        <a:lstStyle/>
        <a:p>
          <a:endParaRPr lang="en-US"/>
        </a:p>
      </dgm:t>
    </dgm:pt>
    <dgm:pt modelId="{6F59ABB2-7FF3-4AED-85A5-05BEF961ABF2}" type="sibTrans" cxnId="{8F0DE4D3-71C9-47CC-AFA0-6FB530EB5B84}">
      <dgm:prSet/>
      <dgm:spPr/>
      <dgm:t>
        <a:bodyPr/>
        <a:lstStyle/>
        <a:p>
          <a:endParaRPr lang="en-US"/>
        </a:p>
      </dgm:t>
    </dgm:pt>
    <dgm:pt modelId="{2F6F5F27-ABF7-4662-85A1-8DF27DE3CB1D}">
      <dgm:prSet/>
      <dgm:spPr/>
      <dgm:t>
        <a:bodyPr/>
        <a:lstStyle/>
        <a:p>
          <a:r>
            <a:rPr lang="en-US" b="0" i="0"/>
            <a:t>Редовно заседање не може трајати дуже од 90 дана.</a:t>
          </a:r>
          <a:endParaRPr lang="en-US"/>
        </a:p>
      </dgm:t>
    </dgm:pt>
    <dgm:pt modelId="{EA0A5FB5-537A-4821-A443-C18053A12027}" type="parTrans" cxnId="{CDDF71B5-7A7D-48FE-9424-4CFB6D37048B}">
      <dgm:prSet/>
      <dgm:spPr/>
      <dgm:t>
        <a:bodyPr/>
        <a:lstStyle/>
        <a:p>
          <a:endParaRPr lang="en-US"/>
        </a:p>
      </dgm:t>
    </dgm:pt>
    <dgm:pt modelId="{C985DC02-80F0-444B-8D05-5E78083AD064}" type="sibTrans" cxnId="{CDDF71B5-7A7D-48FE-9424-4CFB6D37048B}">
      <dgm:prSet/>
      <dgm:spPr/>
      <dgm:t>
        <a:bodyPr/>
        <a:lstStyle/>
        <a:p>
          <a:endParaRPr lang="en-US"/>
        </a:p>
      </dgm:t>
    </dgm:pt>
    <dgm:pt modelId="{E0CC6F37-7C7F-43A7-9265-54DC7474BDE4}">
      <dgm:prSet/>
      <dgm:spPr/>
      <dgm:t>
        <a:bodyPr/>
        <a:lstStyle/>
        <a:p>
          <a:r>
            <a:rPr lang="en-US" b="0" i="0"/>
            <a:t>Народна скупштина састаје се у ванредно заседање на захтев најмање једне трећине народних посланика или на захтев Владе, са унапред одређеним дневним редом</a:t>
          </a:r>
          <a:r>
            <a:rPr lang="sr-Cyrl-RS" b="0" i="0"/>
            <a:t>.</a:t>
          </a:r>
          <a:endParaRPr lang="en-US"/>
        </a:p>
      </dgm:t>
    </dgm:pt>
    <dgm:pt modelId="{3D8AD154-ACF7-4576-B8CB-ECF69A22BF25}" type="parTrans" cxnId="{08F0BE59-DD20-44CF-8CA9-78A546A0DDE1}">
      <dgm:prSet/>
      <dgm:spPr/>
      <dgm:t>
        <a:bodyPr/>
        <a:lstStyle/>
        <a:p>
          <a:endParaRPr lang="en-US"/>
        </a:p>
      </dgm:t>
    </dgm:pt>
    <dgm:pt modelId="{946A331E-8AD4-4FD5-A257-8451AE15F27C}" type="sibTrans" cxnId="{08F0BE59-DD20-44CF-8CA9-78A546A0DDE1}">
      <dgm:prSet/>
      <dgm:spPr/>
      <dgm:t>
        <a:bodyPr/>
        <a:lstStyle/>
        <a:p>
          <a:endParaRPr lang="en-US"/>
        </a:p>
      </dgm:t>
    </dgm:pt>
    <dgm:pt modelId="{B1F1481A-E49D-408E-B514-8C48E5A59CAE}">
      <dgm:prSet/>
      <dgm:spPr/>
      <dgm:t>
        <a:bodyPr/>
        <a:lstStyle/>
        <a:p>
          <a:r>
            <a:rPr lang="en-US" b="0" i="0"/>
            <a:t>Народна скупштина састаје се без позива после проглашења ратног или ванредног стања.</a:t>
          </a:r>
          <a:endParaRPr lang="en-US"/>
        </a:p>
      </dgm:t>
    </dgm:pt>
    <dgm:pt modelId="{1872DC52-A7DA-40C6-9267-BE4A090804CA}" type="parTrans" cxnId="{0CB2B19B-7710-4A8A-9642-307A3FBC2146}">
      <dgm:prSet/>
      <dgm:spPr/>
      <dgm:t>
        <a:bodyPr/>
        <a:lstStyle/>
        <a:p>
          <a:endParaRPr lang="en-US"/>
        </a:p>
      </dgm:t>
    </dgm:pt>
    <dgm:pt modelId="{C2ED71F7-9F81-4EC6-82EB-3F69984D7164}" type="sibTrans" cxnId="{0CB2B19B-7710-4A8A-9642-307A3FBC2146}">
      <dgm:prSet/>
      <dgm:spPr/>
      <dgm:t>
        <a:bodyPr/>
        <a:lstStyle/>
        <a:p>
          <a:endParaRPr lang="en-US"/>
        </a:p>
      </dgm:t>
    </dgm:pt>
    <dgm:pt modelId="{CABBB551-664C-2543-BFDD-88A9CA41A558}" type="pres">
      <dgm:prSet presAssocID="{0D407FC5-FB40-4460-9939-EF49E2416428}" presName="linear" presStyleCnt="0">
        <dgm:presLayoutVars>
          <dgm:animLvl val="lvl"/>
          <dgm:resizeHandles val="exact"/>
        </dgm:presLayoutVars>
      </dgm:prSet>
      <dgm:spPr/>
    </dgm:pt>
    <dgm:pt modelId="{89CA7ED1-369D-4044-AB0F-8D0C49CA487C}" type="pres">
      <dgm:prSet presAssocID="{F2C5B094-12A6-490E-8BF9-2A66A382DC8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C8F4159-BFA8-664A-B5BF-E9047E6E5C68}" type="pres">
      <dgm:prSet presAssocID="{A93993F1-77B7-4064-9F5D-3C6D7806E02C}" presName="spacer" presStyleCnt="0"/>
      <dgm:spPr/>
    </dgm:pt>
    <dgm:pt modelId="{BEE548E1-30A4-9A4E-AC7A-DBBE2BA0A3AA}" type="pres">
      <dgm:prSet presAssocID="{2F4AEA09-128B-414E-9C9A-A6AA8A0CE5A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69EF891-CB3C-1447-845C-9B1E33430D30}" type="pres">
      <dgm:prSet presAssocID="{6F59ABB2-7FF3-4AED-85A5-05BEF961ABF2}" presName="spacer" presStyleCnt="0"/>
      <dgm:spPr/>
    </dgm:pt>
    <dgm:pt modelId="{2372F223-7E0C-D34A-A0D8-4808DBF0D157}" type="pres">
      <dgm:prSet presAssocID="{2F6F5F27-ABF7-4662-85A1-8DF27DE3CB1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015598A-FB95-1C4E-8244-BB6F9A72FA13}" type="pres">
      <dgm:prSet presAssocID="{C985DC02-80F0-444B-8D05-5E78083AD064}" presName="spacer" presStyleCnt="0"/>
      <dgm:spPr/>
    </dgm:pt>
    <dgm:pt modelId="{BC268D29-1D28-714D-A1D0-8CD4A918DCD5}" type="pres">
      <dgm:prSet presAssocID="{E0CC6F37-7C7F-43A7-9265-54DC7474BDE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6A26967-7D3C-5045-9347-8FC76600470B}" type="pres">
      <dgm:prSet presAssocID="{946A331E-8AD4-4FD5-A257-8451AE15F27C}" presName="spacer" presStyleCnt="0"/>
      <dgm:spPr/>
    </dgm:pt>
    <dgm:pt modelId="{26632F44-9B20-B343-A7A2-E11332CEFAEC}" type="pres">
      <dgm:prSet presAssocID="{B1F1481A-E49D-408E-B514-8C48E5A59CA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04ABF32-1BDA-48FF-9A00-EF6DA05926B6}" srcId="{0D407FC5-FB40-4460-9939-EF49E2416428}" destId="{F2C5B094-12A6-490E-8BF9-2A66A382DC84}" srcOrd="0" destOrd="0" parTransId="{D26D83AF-5663-493D-86DD-22DE858CC747}" sibTransId="{A93993F1-77B7-4064-9F5D-3C6D7806E02C}"/>
    <dgm:cxn modelId="{08F0BE59-DD20-44CF-8CA9-78A546A0DDE1}" srcId="{0D407FC5-FB40-4460-9939-EF49E2416428}" destId="{E0CC6F37-7C7F-43A7-9265-54DC7474BDE4}" srcOrd="3" destOrd="0" parTransId="{3D8AD154-ACF7-4576-B8CB-ECF69A22BF25}" sibTransId="{946A331E-8AD4-4FD5-A257-8451AE15F27C}"/>
    <dgm:cxn modelId="{A244835B-4625-D44E-8712-79DEDC1E3A52}" type="presOf" srcId="{0D407FC5-FB40-4460-9939-EF49E2416428}" destId="{CABBB551-664C-2543-BFDD-88A9CA41A558}" srcOrd="0" destOrd="0" presId="urn:microsoft.com/office/officeart/2005/8/layout/vList2"/>
    <dgm:cxn modelId="{F6BC2F8F-B4D7-1343-85C8-008868F533E2}" type="presOf" srcId="{2F4AEA09-128B-414E-9C9A-A6AA8A0CE5A9}" destId="{BEE548E1-30A4-9A4E-AC7A-DBBE2BA0A3AA}" srcOrd="0" destOrd="0" presId="urn:microsoft.com/office/officeart/2005/8/layout/vList2"/>
    <dgm:cxn modelId="{0CB2B19B-7710-4A8A-9642-307A3FBC2146}" srcId="{0D407FC5-FB40-4460-9939-EF49E2416428}" destId="{B1F1481A-E49D-408E-B514-8C48E5A59CAE}" srcOrd="4" destOrd="0" parTransId="{1872DC52-A7DA-40C6-9267-BE4A090804CA}" sibTransId="{C2ED71F7-9F81-4EC6-82EB-3F69984D7164}"/>
    <dgm:cxn modelId="{9EFD41A6-F56F-4040-9C40-3D664F52A410}" type="presOf" srcId="{B1F1481A-E49D-408E-B514-8C48E5A59CAE}" destId="{26632F44-9B20-B343-A7A2-E11332CEFAEC}" srcOrd="0" destOrd="0" presId="urn:microsoft.com/office/officeart/2005/8/layout/vList2"/>
    <dgm:cxn modelId="{CDDF71B5-7A7D-48FE-9424-4CFB6D37048B}" srcId="{0D407FC5-FB40-4460-9939-EF49E2416428}" destId="{2F6F5F27-ABF7-4662-85A1-8DF27DE3CB1D}" srcOrd="2" destOrd="0" parTransId="{EA0A5FB5-537A-4821-A443-C18053A12027}" sibTransId="{C985DC02-80F0-444B-8D05-5E78083AD064}"/>
    <dgm:cxn modelId="{B095B3C6-6D5D-E248-B0AD-DC158BFA0EBF}" type="presOf" srcId="{2F6F5F27-ABF7-4662-85A1-8DF27DE3CB1D}" destId="{2372F223-7E0C-D34A-A0D8-4808DBF0D157}" srcOrd="0" destOrd="0" presId="urn:microsoft.com/office/officeart/2005/8/layout/vList2"/>
    <dgm:cxn modelId="{8F0DE4D3-71C9-47CC-AFA0-6FB530EB5B84}" srcId="{0D407FC5-FB40-4460-9939-EF49E2416428}" destId="{2F4AEA09-128B-414E-9C9A-A6AA8A0CE5A9}" srcOrd="1" destOrd="0" parTransId="{27FC58FE-3DBE-419F-BDA9-2A373C184434}" sibTransId="{6F59ABB2-7FF3-4AED-85A5-05BEF961ABF2}"/>
    <dgm:cxn modelId="{D3C071DC-7C70-394E-96F5-2EC66D4B2327}" type="presOf" srcId="{E0CC6F37-7C7F-43A7-9265-54DC7474BDE4}" destId="{BC268D29-1D28-714D-A1D0-8CD4A918DCD5}" srcOrd="0" destOrd="0" presId="urn:microsoft.com/office/officeart/2005/8/layout/vList2"/>
    <dgm:cxn modelId="{9CC55CE1-7AD0-EE40-B3A0-AA9FD64BC02A}" type="presOf" srcId="{F2C5B094-12A6-490E-8BF9-2A66A382DC84}" destId="{89CA7ED1-369D-4044-AB0F-8D0C49CA487C}" srcOrd="0" destOrd="0" presId="urn:microsoft.com/office/officeart/2005/8/layout/vList2"/>
    <dgm:cxn modelId="{C7040A64-A44F-EE45-9A38-0AD9BBC5BEE3}" type="presParOf" srcId="{CABBB551-664C-2543-BFDD-88A9CA41A558}" destId="{89CA7ED1-369D-4044-AB0F-8D0C49CA487C}" srcOrd="0" destOrd="0" presId="urn:microsoft.com/office/officeart/2005/8/layout/vList2"/>
    <dgm:cxn modelId="{0B6B46CD-0426-D748-937F-622DC2E9002E}" type="presParOf" srcId="{CABBB551-664C-2543-BFDD-88A9CA41A558}" destId="{1C8F4159-BFA8-664A-B5BF-E9047E6E5C68}" srcOrd="1" destOrd="0" presId="urn:microsoft.com/office/officeart/2005/8/layout/vList2"/>
    <dgm:cxn modelId="{4B60F403-3D15-3B48-AB08-26A050CCF60B}" type="presParOf" srcId="{CABBB551-664C-2543-BFDD-88A9CA41A558}" destId="{BEE548E1-30A4-9A4E-AC7A-DBBE2BA0A3AA}" srcOrd="2" destOrd="0" presId="urn:microsoft.com/office/officeart/2005/8/layout/vList2"/>
    <dgm:cxn modelId="{D447A86B-005A-C346-9993-4814A370DD7C}" type="presParOf" srcId="{CABBB551-664C-2543-BFDD-88A9CA41A558}" destId="{B69EF891-CB3C-1447-845C-9B1E33430D30}" srcOrd="3" destOrd="0" presId="urn:microsoft.com/office/officeart/2005/8/layout/vList2"/>
    <dgm:cxn modelId="{2BC210D6-301D-2347-986C-FF7D1CF865D5}" type="presParOf" srcId="{CABBB551-664C-2543-BFDD-88A9CA41A558}" destId="{2372F223-7E0C-D34A-A0D8-4808DBF0D157}" srcOrd="4" destOrd="0" presId="urn:microsoft.com/office/officeart/2005/8/layout/vList2"/>
    <dgm:cxn modelId="{3CFE368B-DB39-8E47-B165-84D1A404F6D2}" type="presParOf" srcId="{CABBB551-664C-2543-BFDD-88A9CA41A558}" destId="{0015598A-FB95-1C4E-8244-BB6F9A72FA13}" srcOrd="5" destOrd="0" presId="urn:microsoft.com/office/officeart/2005/8/layout/vList2"/>
    <dgm:cxn modelId="{C2EA040D-C92D-564C-B9A7-7EF89A14B843}" type="presParOf" srcId="{CABBB551-664C-2543-BFDD-88A9CA41A558}" destId="{BC268D29-1D28-714D-A1D0-8CD4A918DCD5}" srcOrd="6" destOrd="0" presId="urn:microsoft.com/office/officeart/2005/8/layout/vList2"/>
    <dgm:cxn modelId="{B40E37D0-78FF-1D44-8164-DA4995505CAA}" type="presParOf" srcId="{CABBB551-664C-2543-BFDD-88A9CA41A558}" destId="{B6A26967-7D3C-5045-9347-8FC76600470B}" srcOrd="7" destOrd="0" presId="urn:microsoft.com/office/officeart/2005/8/layout/vList2"/>
    <dgm:cxn modelId="{57DD9212-59FB-194F-8D7A-FEE30E2C5BF1}" type="presParOf" srcId="{CABBB551-664C-2543-BFDD-88A9CA41A558}" destId="{26632F44-9B20-B343-A7A2-E11332CEFAE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3CB626-8D7A-496B-B7C3-36AFB9B57B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8FF4AC5-3395-4F95-A592-37F80B81621B}">
      <dgm:prSet/>
      <dgm:spPr/>
      <dgm:t>
        <a:bodyPr/>
        <a:lstStyle/>
        <a:p>
          <a:r>
            <a:rPr lang="sr-Cyrl-RS"/>
            <a:t>Две врсте распуштања:</a:t>
          </a:r>
          <a:endParaRPr lang="en-US"/>
        </a:p>
      </dgm:t>
    </dgm:pt>
    <dgm:pt modelId="{712DD504-6699-4C93-AC2C-296CDE5145BA}" type="parTrans" cxnId="{7037AD3B-AEED-425A-9130-5C21702C8CF2}">
      <dgm:prSet/>
      <dgm:spPr/>
      <dgm:t>
        <a:bodyPr/>
        <a:lstStyle/>
        <a:p>
          <a:endParaRPr lang="en-US"/>
        </a:p>
      </dgm:t>
    </dgm:pt>
    <dgm:pt modelId="{B9112C41-7874-44C8-BD52-31BB7262370D}" type="sibTrans" cxnId="{7037AD3B-AEED-425A-9130-5C21702C8CF2}">
      <dgm:prSet/>
      <dgm:spPr/>
      <dgm:t>
        <a:bodyPr/>
        <a:lstStyle/>
        <a:p>
          <a:endParaRPr lang="en-US"/>
        </a:p>
      </dgm:t>
    </dgm:pt>
    <dgm:pt modelId="{3B07D5C2-156D-457A-A38C-3DC76523B3E9}">
      <dgm:prSet/>
      <dgm:spPr/>
      <dgm:t>
        <a:bodyPr/>
        <a:lstStyle/>
        <a:p>
          <a:r>
            <a:rPr lang="sr-Cyrl-RS"/>
            <a:t>Одлуком председника Републике на образложени предлог владе</a:t>
          </a:r>
          <a:endParaRPr lang="en-US"/>
        </a:p>
      </dgm:t>
    </dgm:pt>
    <dgm:pt modelId="{6BBE9012-C887-46D5-B00A-ADABB894CE2B}" type="parTrans" cxnId="{CC8FA916-CFD1-493B-A04B-DC585EC594F0}">
      <dgm:prSet/>
      <dgm:spPr/>
      <dgm:t>
        <a:bodyPr/>
        <a:lstStyle/>
        <a:p>
          <a:endParaRPr lang="en-US"/>
        </a:p>
      </dgm:t>
    </dgm:pt>
    <dgm:pt modelId="{882C5503-F45D-48A9-B170-78A6F4A321B0}" type="sibTrans" cxnId="{CC8FA916-CFD1-493B-A04B-DC585EC594F0}">
      <dgm:prSet/>
      <dgm:spPr/>
      <dgm:t>
        <a:bodyPr/>
        <a:lstStyle/>
        <a:p>
          <a:endParaRPr lang="en-US"/>
        </a:p>
      </dgm:t>
    </dgm:pt>
    <dgm:pt modelId="{3F5F9370-69B7-4BC6-BC4F-4E4C32DCF9FE}">
      <dgm:prSet/>
      <dgm:spPr/>
      <dgm:t>
        <a:bodyPr/>
        <a:lstStyle/>
        <a:p>
          <a:r>
            <a:rPr lang="sr-Cyrl-RS"/>
            <a:t>По сили Устава, када је председника Републике дужан да распусти Народну скупштину. </a:t>
          </a:r>
          <a:endParaRPr lang="en-US"/>
        </a:p>
      </dgm:t>
    </dgm:pt>
    <dgm:pt modelId="{D8AE8A32-44C5-4A39-9AC4-8D0A041DD002}" type="parTrans" cxnId="{C86C7063-56D7-4B20-AD91-E4740E107D9C}">
      <dgm:prSet/>
      <dgm:spPr/>
      <dgm:t>
        <a:bodyPr/>
        <a:lstStyle/>
        <a:p>
          <a:endParaRPr lang="en-US"/>
        </a:p>
      </dgm:t>
    </dgm:pt>
    <dgm:pt modelId="{071B2F7C-3103-494D-BA9F-A22BAC26AF5E}" type="sibTrans" cxnId="{C86C7063-56D7-4B20-AD91-E4740E107D9C}">
      <dgm:prSet/>
      <dgm:spPr/>
      <dgm:t>
        <a:bodyPr/>
        <a:lstStyle/>
        <a:p>
          <a:endParaRPr lang="en-US"/>
        </a:p>
      </dgm:t>
    </dgm:pt>
    <dgm:pt modelId="{C0034A17-95B5-084A-9915-FEE6883D9BC4}" type="pres">
      <dgm:prSet presAssocID="{F93CB626-8D7A-496B-B7C3-36AFB9B57BD1}" presName="linear" presStyleCnt="0">
        <dgm:presLayoutVars>
          <dgm:animLvl val="lvl"/>
          <dgm:resizeHandles val="exact"/>
        </dgm:presLayoutVars>
      </dgm:prSet>
      <dgm:spPr/>
    </dgm:pt>
    <dgm:pt modelId="{7303D787-1661-4F44-AC0B-CD7F38ED61AB}" type="pres">
      <dgm:prSet presAssocID="{A8FF4AC5-3395-4F95-A592-37F80B81621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24AB87E-B950-E24C-B8D7-CFB27AEAE6EA}" type="pres">
      <dgm:prSet presAssocID="{B9112C41-7874-44C8-BD52-31BB7262370D}" presName="spacer" presStyleCnt="0"/>
      <dgm:spPr/>
    </dgm:pt>
    <dgm:pt modelId="{5DDC2FDC-718B-804F-A880-FE71CF804B9D}" type="pres">
      <dgm:prSet presAssocID="{3B07D5C2-156D-457A-A38C-3DC76523B3E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68AB80B-F4EE-C84E-9010-9F0F1078A152}" type="pres">
      <dgm:prSet presAssocID="{882C5503-F45D-48A9-B170-78A6F4A321B0}" presName="spacer" presStyleCnt="0"/>
      <dgm:spPr/>
    </dgm:pt>
    <dgm:pt modelId="{772E060F-0901-DC4D-AD71-3070D9689B1C}" type="pres">
      <dgm:prSet presAssocID="{3F5F9370-69B7-4BC6-BC4F-4E4C32DCF9F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C8FA916-CFD1-493B-A04B-DC585EC594F0}" srcId="{F93CB626-8D7A-496B-B7C3-36AFB9B57BD1}" destId="{3B07D5C2-156D-457A-A38C-3DC76523B3E9}" srcOrd="1" destOrd="0" parTransId="{6BBE9012-C887-46D5-B00A-ADABB894CE2B}" sibTransId="{882C5503-F45D-48A9-B170-78A6F4A321B0}"/>
    <dgm:cxn modelId="{79EE971C-B7BF-C046-990B-982649AAB9BD}" type="presOf" srcId="{A8FF4AC5-3395-4F95-A592-37F80B81621B}" destId="{7303D787-1661-4F44-AC0B-CD7F38ED61AB}" srcOrd="0" destOrd="0" presId="urn:microsoft.com/office/officeart/2005/8/layout/vList2"/>
    <dgm:cxn modelId="{7037AD3B-AEED-425A-9130-5C21702C8CF2}" srcId="{F93CB626-8D7A-496B-B7C3-36AFB9B57BD1}" destId="{A8FF4AC5-3395-4F95-A592-37F80B81621B}" srcOrd="0" destOrd="0" parTransId="{712DD504-6699-4C93-AC2C-296CDE5145BA}" sibTransId="{B9112C41-7874-44C8-BD52-31BB7262370D}"/>
    <dgm:cxn modelId="{C86C7063-56D7-4B20-AD91-E4740E107D9C}" srcId="{F93CB626-8D7A-496B-B7C3-36AFB9B57BD1}" destId="{3F5F9370-69B7-4BC6-BC4F-4E4C32DCF9FE}" srcOrd="2" destOrd="0" parTransId="{D8AE8A32-44C5-4A39-9AC4-8D0A041DD002}" sibTransId="{071B2F7C-3103-494D-BA9F-A22BAC26AF5E}"/>
    <dgm:cxn modelId="{362BD072-21E3-ED48-AA6D-3A8A6C9DFF31}" type="presOf" srcId="{F93CB626-8D7A-496B-B7C3-36AFB9B57BD1}" destId="{C0034A17-95B5-084A-9915-FEE6883D9BC4}" srcOrd="0" destOrd="0" presId="urn:microsoft.com/office/officeart/2005/8/layout/vList2"/>
    <dgm:cxn modelId="{77C9D69C-0A99-334B-B287-F5E8EDDBA5C2}" type="presOf" srcId="{3B07D5C2-156D-457A-A38C-3DC76523B3E9}" destId="{5DDC2FDC-718B-804F-A880-FE71CF804B9D}" srcOrd="0" destOrd="0" presId="urn:microsoft.com/office/officeart/2005/8/layout/vList2"/>
    <dgm:cxn modelId="{3F0D3EFE-BF90-8F4B-863F-9A99D5EB53F3}" type="presOf" srcId="{3F5F9370-69B7-4BC6-BC4F-4E4C32DCF9FE}" destId="{772E060F-0901-DC4D-AD71-3070D9689B1C}" srcOrd="0" destOrd="0" presId="urn:microsoft.com/office/officeart/2005/8/layout/vList2"/>
    <dgm:cxn modelId="{92E3AD9E-3C28-B94C-9BD4-66ACB85A939E}" type="presParOf" srcId="{C0034A17-95B5-084A-9915-FEE6883D9BC4}" destId="{7303D787-1661-4F44-AC0B-CD7F38ED61AB}" srcOrd="0" destOrd="0" presId="urn:microsoft.com/office/officeart/2005/8/layout/vList2"/>
    <dgm:cxn modelId="{0189870B-A18A-2E4A-86A7-27A73CC0094F}" type="presParOf" srcId="{C0034A17-95B5-084A-9915-FEE6883D9BC4}" destId="{124AB87E-B950-E24C-B8D7-CFB27AEAE6EA}" srcOrd="1" destOrd="0" presId="urn:microsoft.com/office/officeart/2005/8/layout/vList2"/>
    <dgm:cxn modelId="{AF1B50D1-CF58-4348-9F2B-3DDBA2488E91}" type="presParOf" srcId="{C0034A17-95B5-084A-9915-FEE6883D9BC4}" destId="{5DDC2FDC-718B-804F-A880-FE71CF804B9D}" srcOrd="2" destOrd="0" presId="urn:microsoft.com/office/officeart/2005/8/layout/vList2"/>
    <dgm:cxn modelId="{45948B54-1F4D-1E41-AD73-A37DFABA3654}" type="presParOf" srcId="{C0034A17-95B5-084A-9915-FEE6883D9BC4}" destId="{968AB80B-F4EE-C84E-9010-9F0F1078A152}" srcOrd="3" destOrd="0" presId="urn:microsoft.com/office/officeart/2005/8/layout/vList2"/>
    <dgm:cxn modelId="{6A364E6E-A598-B84A-88B4-2688F0F932B4}" type="presParOf" srcId="{C0034A17-95B5-084A-9915-FEE6883D9BC4}" destId="{772E060F-0901-DC4D-AD71-3070D9689B1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94639C-815C-45A2-962B-56EDE9E43B6B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1336641-849F-4812-9BFF-532D77CA0032}">
      <dgm:prSet/>
      <dgm:spPr/>
      <dgm:t>
        <a:bodyPr/>
        <a:lstStyle/>
        <a:p>
          <a:r>
            <a:rPr lang="sr-Cyrl-RS"/>
            <a:t>Ако у року од 90 дана од дана конституисања не изабере Владу</a:t>
          </a:r>
          <a:endParaRPr lang="en-US"/>
        </a:p>
      </dgm:t>
    </dgm:pt>
    <dgm:pt modelId="{21FCA607-DB6B-4FD4-BF5C-40D34AF15FD6}" type="parTrans" cxnId="{4EE2C23A-A6AB-44B3-B46F-B037B95F64A1}">
      <dgm:prSet/>
      <dgm:spPr/>
      <dgm:t>
        <a:bodyPr/>
        <a:lstStyle/>
        <a:p>
          <a:endParaRPr lang="en-US"/>
        </a:p>
      </dgm:t>
    </dgm:pt>
    <dgm:pt modelId="{991F2CA9-DFB8-4F9A-B723-9EB0086C0234}" type="sibTrans" cxnId="{4EE2C23A-A6AB-44B3-B46F-B037B95F64A1}">
      <dgm:prSet/>
      <dgm:spPr/>
      <dgm:t>
        <a:bodyPr/>
        <a:lstStyle/>
        <a:p>
          <a:endParaRPr lang="en-US"/>
        </a:p>
      </dgm:t>
    </dgm:pt>
    <dgm:pt modelId="{CA409CB8-97BA-4D52-94D4-E04033DF6052}">
      <dgm:prSet/>
      <dgm:spPr/>
      <dgm:t>
        <a:bodyPr/>
        <a:lstStyle/>
        <a:p>
          <a:r>
            <a:rPr lang="sr-Cyrl-RS" dirty="0"/>
            <a:t>Ако не изабере нову Владу у року од 30 дана од изгласавања неповерења Влади</a:t>
          </a:r>
          <a:endParaRPr lang="en-US" dirty="0"/>
        </a:p>
      </dgm:t>
    </dgm:pt>
    <dgm:pt modelId="{833A3CD1-5068-45F9-9C20-4D782DCF339B}" type="parTrans" cxnId="{3B8D8F3C-830D-4F6D-BE04-2732A2738675}">
      <dgm:prSet/>
      <dgm:spPr/>
      <dgm:t>
        <a:bodyPr/>
        <a:lstStyle/>
        <a:p>
          <a:endParaRPr lang="en-US"/>
        </a:p>
      </dgm:t>
    </dgm:pt>
    <dgm:pt modelId="{473EB7D8-BAB2-473F-8085-88CB952D3230}" type="sibTrans" cxnId="{3B8D8F3C-830D-4F6D-BE04-2732A2738675}">
      <dgm:prSet/>
      <dgm:spPr/>
      <dgm:t>
        <a:bodyPr/>
        <a:lstStyle/>
        <a:p>
          <a:endParaRPr lang="en-US"/>
        </a:p>
      </dgm:t>
    </dgm:pt>
    <dgm:pt modelId="{8D202E93-29BB-481B-9C92-9715F13E3496}">
      <dgm:prSet/>
      <dgm:spPr/>
      <dgm:t>
        <a:bodyPr/>
        <a:lstStyle/>
        <a:p>
          <a:r>
            <a:rPr lang="sr-Cyrl-RS"/>
            <a:t>Ако не изабере нову Владу у року од 30 дана од неизгласавања поверења Влади</a:t>
          </a:r>
          <a:endParaRPr lang="en-US"/>
        </a:p>
      </dgm:t>
    </dgm:pt>
    <dgm:pt modelId="{3CD12D56-AF79-4E94-A21B-93ECD933DF08}" type="parTrans" cxnId="{C603DBA7-9912-45FD-89CC-D20D5F80E3AB}">
      <dgm:prSet/>
      <dgm:spPr/>
      <dgm:t>
        <a:bodyPr/>
        <a:lstStyle/>
        <a:p>
          <a:endParaRPr lang="en-US"/>
        </a:p>
      </dgm:t>
    </dgm:pt>
    <dgm:pt modelId="{DCB37F83-9999-43D1-91D1-B68514698599}" type="sibTrans" cxnId="{C603DBA7-9912-45FD-89CC-D20D5F80E3AB}">
      <dgm:prSet/>
      <dgm:spPr/>
      <dgm:t>
        <a:bodyPr/>
        <a:lstStyle/>
        <a:p>
          <a:endParaRPr lang="en-US"/>
        </a:p>
      </dgm:t>
    </dgm:pt>
    <dgm:pt modelId="{5788976A-A014-455E-9626-EFD9C5492F99}">
      <dgm:prSet/>
      <dgm:spPr/>
      <dgm:t>
        <a:bodyPr/>
        <a:lstStyle/>
        <a:p>
          <a:r>
            <a:rPr lang="sr-Cyrl-RS"/>
            <a:t>Ако не изабере нову Владу у року од 30 дана од дана констатације оставке председника Владе. </a:t>
          </a:r>
          <a:endParaRPr lang="en-US"/>
        </a:p>
      </dgm:t>
    </dgm:pt>
    <dgm:pt modelId="{F66B1EA2-6CBD-4E8C-8ECC-D574A7E11855}" type="parTrans" cxnId="{7FB41CB6-8717-45CC-8090-CC69279E34C9}">
      <dgm:prSet/>
      <dgm:spPr/>
      <dgm:t>
        <a:bodyPr/>
        <a:lstStyle/>
        <a:p>
          <a:endParaRPr lang="en-US"/>
        </a:p>
      </dgm:t>
    </dgm:pt>
    <dgm:pt modelId="{B8C7C66C-B0E6-4165-88FF-BB1D2243CFBE}" type="sibTrans" cxnId="{7FB41CB6-8717-45CC-8090-CC69279E34C9}">
      <dgm:prSet/>
      <dgm:spPr/>
      <dgm:t>
        <a:bodyPr/>
        <a:lstStyle/>
        <a:p>
          <a:endParaRPr lang="en-US"/>
        </a:p>
      </dgm:t>
    </dgm:pt>
    <dgm:pt modelId="{CB372DC6-0C8C-364B-943F-668A831ECB98}" type="pres">
      <dgm:prSet presAssocID="{2794639C-815C-45A2-962B-56EDE9E43B6B}" presName="vert0" presStyleCnt="0">
        <dgm:presLayoutVars>
          <dgm:dir/>
          <dgm:animOne val="branch"/>
          <dgm:animLvl val="lvl"/>
        </dgm:presLayoutVars>
      </dgm:prSet>
      <dgm:spPr/>
    </dgm:pt>
    <dgm:pt modelId="{03D8FC81-7A1D-8A47-A843-7213C291D026}" type="pres">
      <dgm:prSet presAssocID="{91336641-849F-4812-9BFF-532D77CA0032}" presName="thickLine" presStyleLbl="alignNode1" presStyleIdx="0" presStyleCnt="4"/>
      <dgm:spPr/>
    </dgm:pt>
    <dgm:pt modelId="{E005F584-C137-794C-B152-F2F5CBEFEB5E}" type="pres">
      <dgm:prSet presAssocID="{91336641-849F-4812-9BFF-532D77CA0032}" presName="horz1" presStyleCnt="0"/>
      <dgm:spPr/>
    </dgm:pt>
    <dgm:pt modelId="{2F03EF43-1258-7D4C-AA8B-2B56AAC495DB}" type="pres">
      <dgm:prSet presAssocID="{91336641-849F-4812-9BFF-532D77CA0032}" presName="tx1" presStyleLbl="revTx" presStyleIdx="0" presStyleCnt="4"/>
      <dgm:spPr/>
    </dgm:pt>
    <dgm:pt modelId="{43E070DB-22ED-B741-AFBA-8FD53311BB7E}" type="pres">
      <dgm:prSet presAssocID="{91336641-849F-4812-9BFF-532D77CA0032}" presName="vert1" presStyleCnt="0"/>
      <dgm:spPr/>
    </dgm:pt>
    <dgm:pt modelId="{5287A58D-4FAE-5A4F-8877-AFF4B38E2644}" type="pres">
      <dgm:prSet presAssocID="{CA409CB8-97BA-4D52-94D4-E04033DF6052}" presName="thickLine" presStyleLbl="alignNode1" presStyleIdx="1" presStyleCnt="4"/>
      <dgm:spPr/>
    </dgm:pt>
    <dgm:pt modelId="{03C9B8F2-360F-CF49-AE96-B30C7D45E312}" type="pres">
      <dgm:prSet presAssocID="{CA409CB8-97BA-4D52-94D4-E04033DF6052}" presName="horz1" presStyleCnt="0"/>
      <dgm:spPr/>
    </dgm:pt>
    <dgm:pt modelId="{AEA61E50-A27D-F54B-B6FB-9E357CA2B5E9}" type="pres">
      <dgm:prSet presAssocID="{CA409CB8-97BA-4D52-94D4-E04033DF6052}" presName="tx1" presStyleLbl="revTx" presStyleIdx="1" presStyleCnt="4"/>
      <dgm:spPr/>
    </dgm:pt>
    <dgm:pt modelId="{FBB64C61-C871-1B44-9606-D4AF286C5278}" type="pres">
      <dgm:prSet presAssocID="{CA409CB8-97BA-4D52-94D4-E04033DF6052}" presName="vert1" presStyleCnt="0"/>
      <dgm:spPr/>
    </dgm:pt>
    <dgm:pt modelId="{81ECE5C9-5C34-C243-BD8D-187974D71038}" type="pres">
      <dgm:prSet presAssocID="{8D202E93-29BB-481B-9C92-9715F13E3496}" presName="thickLine" presStyleLbl="alignNode1" presStyleIdx="2" presStyleCnt="4"/>
      <dgm:spPr/>
    </dgm:pt>
    <dgm:pt modelId="{5D4A55F5-1C7C-4F40-93BB-4CB524DDFE38}" type="pres">
      <dgm:prSet presAssocID="{8D202E93-29BB-481B-9C92-9715F13E3496}" presName="horz1" presStyleCnt="0"/>
      <dgm:spPr/>
    </dgm:pt>
    <dgm:pt modelId="{7633A348-6E29-BA40-82BA-6AF7757CB93C}" type="pres">
      <dgm:prSet presAssocID="{8D202E93-29BB-481B-9C92-9715F13E3496}" presName="tx1" presStyleLbl="revTx" presStyleIdx="2" presStyleCnt="4"/>
      <dgm:spPr/>
    </dgm:pt>
    <dgm:pt modelId="{AE36B8C7-F481-5D45-A59B-F8119D1087DF}" type="pres">
      <dgm:prSet presAssocID="{8D202E93-29BB-481B-9C92-9715F13E3496}" presName="vert1" presStyleCnt="0"/>
      <dgm:spPr/>
    </dgm:pt>
    <dgm:pt modelId="{381B83B9-AF8B-794C-AC16-BB1169ED1CB5}" type="pres">
      <dgm:prSet presAssocID="{5788976A-A014-455E-9626-EFD9C5492F99}" presName="thickLine" presStyleLbl="alignNode1" presStyleIdx="3" presStyleCnt="4"/>
      <dgm:spPr/>
    </dgm:pt>
    <dgm:pt modelId="{26530123-F2BB-AB42-AD0F-44301617A3C0}" type="pres">
      <dgm:prSet presAssocID="{5788976A-A014-455E-9626-EFD9C5492F99}" presName="horz1" presStyleCnt="0"/>
      <dgm:spPr/>
    </dgm:pt>
    <dgm:pt modelId="{41F1124A-21A5-F14C-B3C5-8A9AC63D3126}" type="pres">
      <dgm:prSet presAssocID="{5788976A-A014-455E-9626-EFD9C5492F99}" presName="tx1" presStyleLbl="revTx" presStyleIdx="3" presStyleCnt="4"/>
      <dgm:spPr/>
    </dgm:pt>
    <dgm:pt modelId="{6C12C100-983A-B142-B8FF-5FF435DED6A5}" type="pres">
      <dgm:prSet presAssocID="{5788976A-A014-455E-9626-EFD9C5492F99}" presName="vert1" presStyleCnt="0"/>
      <dgm:spPr/>
    </dgm:pt>
  </dgm:ptLst>
  <dgm:cxnLst>
    <dgm:cxn modelId="{C970C206-F324-7842-A9D5-F65E2A6E1C1F}" type="presOf" srcId="{2794639C-815C-45A2-962B-56EDE9E43B6B}" destId="{CB372DC6-0C8C-364B-943F-668A831ECB98}" srcOrd="0" destOrd="0" presId="urn:microsoft.com/office/officeart/2008/layout/LinedList"/>
    <dgm:cxn modelId="{EBEA6907-A55C-E041-9F08-DBA7BBB2E989}" type="presOf" srcId="{5788976A-A014-455E-9626-EFD9C5492F99}" destId="{41F1124A-21A5-F14C-B3C5-8A9AC63D3126}" srcOrd="0" destOrd="0" presId="urn:microsoft.com/office/officeart/2008/layout/LinedList"/>
    <dgm:cxn modelId="{9951950E-FB4C-EB44-B77B-988C8200F101}" type="presOf" srcId="{91336641-849F-4812-9BFF-532D77CA0032}" destId="{2F03EF43-1258-7D4C-AA8B-2B56AAC495DB}" srcOrd="0" destOrd="0" presId="urn:microsoft.com/office/officeart/2008/layout/LinedList"/>
    <dgm:cxn modelId="{4EE2C23A-A6AB-44B3-B46F-B037B95F64A1}" srcId="{2794639C-815C-45A2-962B-56EDE9E43B6B}" destId="{91336641-849F-4812-9BFF-532D77CA0032}" srcOrd="0" destOrd="0" parTransId="{21FCA607-DB6B-4FD4-BF5C-40D34AF15FD6}" sibTransId="{991F2CA9-DFB8-4F9A-B723-9EB0086C0234}"/>
    <dgm:cxn modelId="{3B8D8F3C-830D-4F6D-BE04-2732A2738675}" srcId="{2794639C-815C-45A2-962B-56EDE9E43B6B}" destId="{CA409CB8-97BA-4D52-94D4-E04033DF6052}" srcOrd="1" destOrd="0" parTransId="{833A3CD1-5068-45F9-9C20-4D782DCF339B}" sibTransId="{473EB7D8-BAB2-473F-8085-88CB952D3230}"/>
    <dgm:cxn modelId="{C603DBA7-9912-45FD-89CC-D20D5F80E3AB}" srcId="{2794639C-815C-45A2-962B-56EDE9E43B6B}" destId="{8D202E93-29BB-481B-9C92-9715F13E3496}" srcOrd="2" destOrd="0" parTransId="{3CD12D56-AF79-4E94-A21B-93ECD933DF08}" sibTransId="{DCB37F83-9999-43D1-91D1-B68514698599}"/>
    <dgm:cxn modelId="{C34883B4-8A17-D040-B393-F45900269988}" type="presOf" srcId="{CA409CB8-97BA-4D52-94D4-E04033DF6052}" destId="{AEA61E50-A27D-F54B-B6FB-9E357CA2B5E9}" srcOrd="0" destOrd="0" presId="urn:microsoft.com/office/officeart/2008/layout/LinedList"/>
    <dgm:cxn modelId="{7FB41CB6-8717-45CC-8090-CC69279E34C9}" srcId="{2794639C-815C-45A2-962B-56EDE9E43B6B}" destId="{5788976A-A014-455E-9626-EFD9C5492F99}" srcOrd="3" destOrd="0" parTransId="{F66B1EA2-6CBD-4E8C-8ECC-D574A7E11855}" sibTransId="{B8C7C66C-B0E6-4165-88FF-BB1D2243CFBE}"/>
    <dgm:cxn modelId="{F5CCCDDE-2C69-424E-B9E7-F4176DEB5E9D}" type="presOf" srcId="{8D202E93-29BB-481B-9C92-9715F13E3496}" destId="{7633A348-6E29-BA40-82BA-6AF7757CB93C}" srcOrd="0" destOrd="0" presId="urn:microsoft.com/office/officeart/2008/layout/LinedList"/>
    <dgm:cxn modelId="{833E93D5-7A61-1841-8BC6-9ED23F59EF8E}" type="presParOf" srcId="{CB372DC6-0C8C-364B-943F-668A831ECB98}" destId="{03D8FC81-7A1D-8A47-A843-7213C291D026}" srcOrd="0" destOrd="0" presId="urn:microsoft.com/office/officeart/2008/layout/LinedList"/>
    <dgm:cxn modelId="{CFC44056-B42D-7346-B75D-B770F87E4D64}" type="presParOf" srcId="{CB372DC6-0C8C-364B-943F-668A831ECB98}" destId="{E005F584-C137-794C-B152-F2F5CBEFEB5E}" srcOrd="1" destOrd="0" presId="urn:microsoft.com/office/officeart/2008/layout/LinedList"/>
    <dgm:cxn modelId="{E8E46C45-526F-6844-B8EE-4171DCE80878}" type="presParOf" srcId="{E005F584-C137-794C-B152-F2F5CBEFEB5E}" destId="{2F03EF43-1258-7D4C-AA8B-2B56AAC495DB}" srcOrd="0" destOrd="0" presId="urn:microsoft.com/office/officeart/2008/layout/LinedList"/>
    <dgm:cxn modelId="{D370571F-A885-DD48-9A0D-A5661898143F}" type="presParOf" srcId="{E005F584-C137-794C-B152-F2F5CBEFEB5E}" destId="{43E070DB-22ED-B741-AFBA-8FD53311BB7E}" srcOrd="1" destOrd="0" presId="urn:microsoft.com/office/officeart/2008/layout/LinedList"/>
    <dgm:cxn modelId="{0A99BE09-34EA-0F40-A836-D3A8AD5748B2}" type="presParOf" srcId="{CB372DC6-0C8C-364B-943F-668A831ECB98}" destId="{5287A58D-4FAE-5A4F-8877-AFF4B38E2644}" srcOrd="2" destOrd="0" presId="urn:microsoft.com/office/officeart/2008/layout/LinedList"/>
    <dgm:cxn modelId="{C65DE7E7-40C7-5F44-A9B0-64F84BCF8209}" type="presParOf" srcId="{CB372DC6-0C8C-364B-943F-668A831ECB98}" destId="{03C9B8F2-360F-CF49-AE96-B30C7D45E312}" srcOrd="3" destOrd="0" presId="urn:microsoft.com/office/officeart/2008/layout/LinedList"/>
    <dgm:cxn modelId="{9183FDB8-4F2A-614A-A479-61CB8F8F0C4A}" type="presParOf" srcId="{03C9B8F2-360F-CF49-AE96-B30C7D45E312}" destId="{AEA61E50-A27D-F54B-B6FB-9E357CA2B5E9}" srcOrd="0" destOrd="0" presId="urn:microsoft.com/office/officeart/2008/layout/LinedList"/>
    <dgm:cxn modelId="{D7CCCCB3-22B2-934A-A312-E9598DAEEE97}" type="presParOf" srcId="{03C9B8F2-360F-CF49-AE96-B30C7D45E312}" destId="{FBB64C61-C871-1B44-9606-D4AF286C5278}" srcOrd="1" destOrd="0" presId="urn:microsoft.com/office/officeart/2008/layout/LinedList"/>
    <dgm:cxn modelId="{3DFFE4CC-93CF-6F45-B5DB-70F7286BDA1F}" type="presParOf" srcId="{CB372DC6-0C8C-364B-943F-668A831ECB98}" destId="{81ECE5C9-5C34-C243-BD8D-187974D71038}" srcOrd="4" destOrd="0" presId="urn:microsoft.com/office/officeart/2008/layout/LinedList"/>
    <dgm:cxn modelId="{0403684C-020D-FC4B-9408-9C901BDFBDD4}" type="presParOf" srcId="{CB372DC6-0C8C-364B-943F-668A831ECB98}" destId="{5D4A55F5-1C7C-4F40-93BB-4CB524DDFE38}" srcOrd="5" destOrd="0" presId="urn:microsoft.com/office/officeart/2008/layout/LinedList"/>
    <dgm:cxn modelId="{33C93CC1-69D7-A542-9357-1BC9D06EF154}" type="presParOf" srcId="{5D4A55F5-1C7C-4F40-93BB-4CB524DDFE38}" destId="{7633A348-6E29-BA40-82BA-6AF7757CB93C}" srcOrd="0" destOrd="0" presId="urn:microsoft.com/office/officeart/2008/layout/LinedList"/>
    <dgm:cxn modelId="{DF67B826-D7E9-6A46-B9B5-82B0500B6B14}" type="presParOf" srcId="{5D4A55F5-1C7C-4F40-93BB-4CB524DDFE38}" destId="{AE36B8C7-F481-5D45-A59B-F8119D1087DF}" srcOrd="1" destOrd="0" presId="urn:microsoft.com/office/officeart/2008/layout/LinedList"/>
    <dgm:cxn modelId="{BAE65097-6EFD-D041-BE33-909B98B5B7FB}" type="presParOf" srcId="{CB372DC6-0C8C-364B-943F-668A831ECB98}" destId="{381B83B9-AF8B-794C-AC16-BB1169ED1CB5}" srcOrd="6" destOrd="0" presId="urn:microsoft.com/office/officeart/2008/layout/LinedList"/>
    <dgm:cxn modelId="{E2A30F09-27D0-0A42-8249-BAA86EECD132}" type="presParOf" srcId="{CB372DC6-0C8C-364B-943F-668A831ECB98}" destId="{26530123-F2BB-AB42-AD0F-44301617A3C0}" srcOrd="7" destOrd="0" presId="urn:microsoft.com/office/officeart/2008/layout/LinedList"/>
    <dgm:cxn modelId="{603C616B-3DC9-674A-AC7D-6AAD46AB0788}" type="presParOf" srcId="{26530123-F2BB-AB42-AD0F-44301617A3C0}" destId="{41F1124A-21A5-F14C-B3C5-8A9AC63D3126}" srcOrd="0" destOrd="0" presId="urn:microsoft.com/office/officeart/2008/layout/LinedList"/>
    <dgm:cxn modelId="{65E58BF7-A985-374F-8103-1D0E06C0BD08}" type="presParOf" srcId="{26530123-F2BB-AB42-AD0F-44301617A3C0}" destId="{6C12C100-983A-B142-B8FF-5FF435DED6A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A033E2C-7955-469A-AA7F-A9123D5A4814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7C850B2-3B51-45A1-BC81-2395144524D4}">
      <dgm:prSet/>
      <dgm:spPr/>
      <dgm:t>
        <a:bodyPr/>
        <a:lstStyle/>
        <a:p>
          <a:r>
            <a:rPr lang="en-US" b="0" i="0"/>
            <a:t>Председник Републике може, на образложени предлог Владе, распустити Народну скупштину.</a:t>
          </a:r>
          <a:endParaRPr lang="en-US"/>
        </a:p>
      </dgm:t>
    </dgm:pt>
    <dgm:pt modelId="{0477EFD6-BA5D-483F-BF3C-94A85C21127F}" type="parTrans" cxnId="{5944CEF3-0FEC-492A-8EF3-B8B51BA6A644}">
      <dgm:prSet/>
      <dgm:spPr/>
      <dgm:t>
        <a:bodyPr/>
        <a:lstStyle/>
        <a:p>
          <a:endParaRPr lang="en-US"/>
        </a:p>
      </dgm:t>
    </dgm:pt>
    <dgm:pt modelId="{F9F1AFF3-8B9A-42C1-88C9-C41FA9E7B61C}" type="sibTrans" cxnId="{5944CEF3-0FEC-492A-8EF3-B8B51BA6A644}">
      <dgm:prSet/>
      <dgm:spPr/>
      <dgm:t>
        <a:bodyPr/>
        <a:lstStyle/>
        <a:p>
          <a:endParaRPr lang="en-US"/>
        </a:p>
      </dgm:t>
    </dgm:pt>
    <dgm:pt modelId="{ED1338A6-3974-4723-8270-4FD75AF8DEAD}">
      <dgm:prSet/>
      <dgm:spPr/>
      <dgm:t>
        <a:bodyPr/>
        <a:lstStyle/>
        <a:p>
          <a:r>
            <a:rPr lang="en-US" b="0" i="0"/>
            <a:t>Влада не може предложити распуштање Народне скупштине, ако је поднет предлог да јој се изгласа неповерење или ако је поставила питање свога поверења.</a:t>
          </a:r>
          <a:endParaRPr lang="en-US"/>
        </a:p>
      </dgm:t>
    </dgm:pt>
    <dgm:pt modelId="{A36A09D1-2259-481D-9AD4-12DD165223D4}" type="parTrans" cxnId="{5314B324-B673-4B27-A21B-C49855445E75}">
      <dgm:prSet/>
      <dgm:spPr/>
      <dgm:t>
        <a:bodyPr/>
        <a:lstStyle/>
        <a:p>
          <a:endParaRPr lang="en-US"/>
        </a:p>
      </dgm:t>
    </dgm:pt>
    <dgm:pt modelId="{976C5A9E-C32C-4CE7-BF6E-589D934EE985}" type="sibTrans" cxnId="{5314B324-B673-4B27-A21B-C49855445E75}">
      <dgm:prSet/>
      <dgm:spPr/>
      <dgm:t>
        <a:bodyPr/>
        <a:lstStyle/>
        <a:p>
          <a:endParaRPr lang="en-US"/>
        </a:p>
      </dgm:t>
    </dgm:pt>
    <dgm:pt modelId="{08A062D1-2AF8-4BFF-B2EE-13B90B880692}">
      <dgm:prSet/>
      <dgm:spPr/>
      <dgm:t>
        <a:bodyPr/>
        <a:lstStyle/>
        <a:p>
          <a:r>
            <a:rPr lang="en-US" b="0" i="0"/>
            <a:t>Народна скупштина се распушта ако у року од 90 дана од дана конституисања не изабере Владу.</a:t>
          </a:r>
          <a:endParaRPr lang="en-US"/>
        </a:p>
      </dgm:t>
    </dgm:pt>
    <dgm:pt modelId="{A0CF0015-A354-46BE-A91C-E7B7DCFBDC52}" type="parTrans" cxnId="{0B7BE439-3BB1-4B3D-8F3D-4CE402C0EDD1}">
      <dgm:prSet/>
      <dgm:spPr/>
      <dgm:t>
        <a:bodyPr/>
        <a:lstStyle/>
        <a:p>
          <a:endParaRPr lang="en-US"/>
        </a:p>
      </dgm:t>
    </dgm:pt>
    <dgm:pt modelId="{90FB99F2-73E8-4B5A-9892-8E3DFD566D19}" type="sibTrans" cxnId="{0B7BE439-3BB1-4B3D-8F3D-4CE402C0EDD1}">
      <dgm:prSet/>
      <dgm:spPr/>
      <dgm:t>
        <a:bodyPr/>
        <a:lstStyle/>
        <a:p>
          <a:endParaRPr lang="en-US"/>
        </a:p>
      </dgm:t>
    </dgm:pt>
    <dgm:pt modelId="{4BA62308-7089-4D31-90F0-E4F35A224A1D}">
      <dgm:prSet/>
      <dgm:spPr/>
      <dgm:t>
        <a:bodyPr/>
        <a:lstStyle/>
        <a:p>
          <a:r>
            <a:rPr lang="en-US" b="0" i="0"/>
            <a:t>Истовремено са распуштањем Народне скупштине председник Републике расписује изборе за народне посланике, тако да се избори окончају најкасније за 60 дана од дана расписивања.</a:t>
          </a:r>
          <a:endParaRPr lang="en-US"/>
        </a:p>
      </dgm:t>
    </dgm:pt>
    <dgm:pt modelId="{E9A5ABD2-A194-4A47-B93B-DE1C1600511B}" type="parTrans" cxnId="{8D48A357-615D-4060-95C4-3CA85E5CB77B}">
      <dgm:prSet/>
      <dgm:spPr/>
      <dgm:t>
        <a:bodyPr/>
        <a:lstStyle/>
        <a:p>
          <a:endParaRPr lang="en-US"/>
        </a:p>
      </dgm:t>
    </dgm:pt>
    <dgm:pt modelId="{019B5768-8761-4FC3-B93C-107D451A5D74}" type="sibTrans" cxnId="{8D48A357-615D-4060-95C4-3CA85E5CB77B}">
      <dgm:prSet/>
      <dgm:spPr/>
      <dgm:t>
        <a:bodyPr/>
        <a:lstStyle/>
        <a:p>
          <a:endParaRPr lang="en-US"/>
        </a:p>
      </dgm:t>
    </dgm:pt>
    <dgm:pt modelId="{4A3BB1E8-6493-A64E-BC2D-E630C8356E37}" type="pres">
      <dgm:prSet presAssocID="{9A033E2C-7955-469A-AA7F-A9123D5A4814}" presName="vert0" presStyleCnt="0">
        <dgm:presLayoutVars>
          <dgm:dir/>
          <dgm:animOne val="branch"/>
          <dgm:animLvl val="lvl"/>
        </dgm:presLayoutVars>
      </dgm:prSet>
      <dgm:spPr/>
    </dgm:pt>
    <dgm:pt modelId="{47EDB5ED-B805-BE48-9461-3BBC621D2F7A}" type="pres">
      <dgm:prSet presAssocID="{F7C850B2-3B51-45A1-BC81-2395144524D4}" presName="thickLine" presStyleLbl="alignNode1" presStyleIdx="0" presStyleCnt="4"/>
      <dgm:spPr/>
    </dgm:pt>
    <dgm:pt modelId="{47A1D22D-43B9-6946-A9D1-5146F7A04704}" type="pres">
      <dgm:prSet presAssocID="{F7C850B2-3B51-45A1-BC81-2395144524D4}" presName="horz1" presStyleCnt="0"/>
      <dgm:spPr/>
    </dgm:pt>
    <dgm:pt modelId="{40D96665-6F3F-CB4B-8495-213DDA422383}" type="pres">
      <dgm:prSet presAssocID="{F7C850B2-3B51-45A1-BC81-2395144524D4}" presName="tx1" presStyleLbl="revTx" presStyleIdx="0" presStyleCnt="4"/>
      <dgm:spPr/>
    </dgm:pt>
    <dgm:pt modelId="{FB382A9E-4943-E740-B109-3F1CC6707709}" type="pres">
      <dgm:prSet presAssocID="{F7C850B2-3B51-45A1-BC81-2395144524D4}" presName="vert1" presStyleCnt="0"/>
      <dgm:spPr/>
    </dgm:pt>
    <dgm:pt modelId="{C444757D-D16C-684B-B4FF-F09F6C951381}" type="pres">
      <dgm:prSet presAssocID="{ED1338A6-3974-4723-8270-4FD75AF8DEAD}" presName="thickLine" presStyleLbl="alignNode1" presStyleIdx="1" presStyleCnt="4"/>
      <dgm:spPr/>
    </dgm:pt>
    <dgm:pt modelId="{FD2160FD-1D8B-D84D-A605-BEE9288C961A}" type="pres">
      <dgm:prSet presAssocID="{ED1338A6-3974-4723-8270-4FD75AF8DEAD}" presName="horz1" presStyleCnt="0"/>
      <dgm:spPr/>
    </dgm:pt>
    <dgm:pt modelId="{FBF5B98B-AC3B-3947-95CA-9E87EC9FC146}" type="pres">
      <dgm:prSet presAssocID="{ED1338A6-3974-4723-8270-4FD75AF8DEAD}" presName="tx1" presStyleLbl="revTx" presStyleIdx="1" presStyleCnt="4"/>
      <dgm:spPr/>
    </dgm:pt>
    <dgm:pt modelId="{ACAA4D41-1AE1-2441-A26A-DFCC8334FF9A}" type="pres">
      <dgm:prSet presAssocID="{ED1338A6-3974-4723-8270-4FD75AF8DEAD}" presName="vert1" presStyleCnt="0"/>
      <dgm:spPr/>
    </dgm:pt>
    <dgm:pt modelId="{ABAC5D80-9CB7-A24E-89DB-5B378DD9360D}" type="pres">
      <dgm:prSet presAssocID="{08A062D1-2AF8-4BFF-B2EE-13B90B880692}" presName="thickLine" presStyleLbl="alignNode1" presStyleIdx="2" presStyleCnt="4"/>
      <dgm:spPr/>
    </dgm:pt>
    <dgm:pt modelId="{5613665C-8D06-934D-AA0B-44E0DCD4DA60}" type="pres">
      <dgm:prSet presAssocID="{08A062D1-2AF8-4BFF-B2EE-13B90B880692}" presName="horz1" presStyleCnt="0"/>
      <dgm:spPr/>
    </dgm:pt>
    <dgm:pt modelId="{C92EE6D6-A297-264A-8C7C-17674FFEACD2}" type="pres">
      <dgm:prSet presAssocID="{08A062D1-2AF8-4BFF-B2EE-13B90B880692}" presName="tx1" presStyleLbl="revTx" presStyleIdx="2" presStyleCnt="4"/>
      <dgm:spPr/>
    </dgm:pt>
    <dgm:pt modelId="{F48F7123-F1E4-6F43-83D2-289BC415C26A}" type="pres">
      <dgm:prSet presAssocID="{08A062D1-2AF8-4BFF-B2EE-13B90B880692}" presName="vert1" presStyleCnt="0"/>
      <dgm:spPr/>
    </dgm:pt>
    <dgm:pt modelId="{2D4394FA-448D-F848-BF01-A31F5E09468B}" type="pres">
      <dgm:prSet presAssocID="{4BA62308-7089-4D31-90F0-E4F35A224A1D}" presName="thickLine" presStyleLbl="alignNode1" presStyleIdx="3" presStyleCnt="4"/>
      <dgm:spPr/>
    </dgm:pt>
    <dgm:pt modelId="{5963C75F-4258-E845-B41A-504D6CCB79AA}" type="pres">
      <dgm:prSet presAssocID="{4BA62308-7089-4D31-90F0-E4F35A224A1D}" presName="horz1" presStyleCnt="0"/>
      <dgm:spPr/>
    </dgm:pt>
    <dgm:pt modelId="{8720C98B-59A9-6C47-985B-687D23943093}" type="pres">
      <dgm:prSet presAssocID="{4BA62308-7089-4D31-90F0-E4F35A224A1D}" presName="tx1" presStyleLbl="revTx" presStyleIdx="3" presStyleCnt="4"/>
      <dgm:spPr/>
    </dgm:pt>
    <dgm:pt modelId="{FE566B71-AF5F-C541-83AE-C2E3EC3F98B6}" type="pres">
      <dgm:prSet presAssocID="{4BA62308-7089-4D31-90F0-E4F35A224A1D}" presName="vert1" presStyleCnt="0"/>
      <dgm:spPr/>
    </dgm:pt>
  </dgm:ptLst>
  <dgm:cxnLst>
    <dgm:cxn modelId="{5314B324-B673-4B27-A21B-C49855445E75}" srcId="{9A033E2C-7955-469A-AA7F-A9123D5A4814}" destId="{ED1338A6-3974-4723-8270-4FD75AF8DEAD}" srcOrd="1" destOrd="0" parTransId="{A36A09D1-2259-481D-9AD4-12DD165223D4}" sibTransId="{976C5A9E-C32C-4CE7-BF6E-589D934EE985}"/>
    <dgm:cxn modelId="{0B7BE439-3BB1-4B3D-8F3D-4CE402C0EDD1}" srcId="{9A033E2C-7955-469A-AA7F-A9123D5A4814}" destId="{08A062D1-2AF8-4BFF-B2EE-13B90B880692}" srcOrd="2" destOrd="0" parTransId="{A0CF0015-A354-46BE-A91C-E7B7DCFBDC52}" sibTransId="{90FB99F2-73E8-4B5A-9892-8E3DFD566D19}"/>
    <dgm:cxn modelId="{D58DF94A-6BFE-F546-8E59-DB9F4763B02B}" type="presOf" srcId="{4BA62308-7089-4D31-90F0-E4F35A224A1D}" destId="{8720C98B-59A9-6C47-985B-687D23943093}" srcOrd="0" destOrd="0" presId="urn:microsoft.com/office/officeart/2008/layout/LinedList"/>
    <dgm:cxn modelId="{8D48A357-615D-4060-95C4-3CA85E5CB77B}" srcId="{9A033E2C-7955-469A-AA7F-A9123D5A4814}" destId="{4BA62308-7089-4D31-90F0-E4F35A224A1D}" srcOrd="3" destOrd="0" parTransId="{E9A5ABD2-A194-4A47-B93B-DE1C1600511B}" sibTransId="{019B5768-8761-4FC3-B93C-107D451A5D74}"/>
    <dgm:cxn modelId="{F2C7EB8C-0B24-4342-82AA-6B749832468F}" type="presOf" srcId="{9A033E2C-7955-469A-AA7F-A9123D5A4814}" destId="{4A3BB1E8-6493-A64E-BC2D-E630C8356E37}" srcOrd="0" destOrd="0" presId="urn:microsoft.com/office/officeart/2008/layout/LinedList"/>
    <dgm:cxn modelId="{ED6F7BC6-B053-1145-B67B-30E87995F290}" type="presOf" srcId="{08A062D1-2AF8-4BFF-B2EE-13B90B880692}" destId="{C92EE6D6-A297-264A-8C7C-17674FFEACD2}" srcOrd="0" destOrd="0" presId="urn:microsoft.com/office/officeart/2008/layout/LinedList"/>
    <dgm:cxn modelId="{3C1D0FCC-1D7F-B140-9B23-A043A2294BA5}" type="presOf" srcId="{F7C850B2-3B51-45A1-BC81-2395144524D4}" destId="{40D96665-6F3F-CB4B-8495-213DDA422383}" srcOrd="0" destOrd="0" presId="urn:microsoft.com/office/officeart/2008/layout/LinedList"/>
    <dgm:cxn modelId="{7695FFE7-A62D-9B40-9E44-62F9785DFFB8}" type="presOf" srcId="{ED1338A6-3974-4723-8270-4FD75AF8DEAD}" destId="{FBF5B98B-AC3B-3947-95CA-9E87EC9FC146}" srcOrd="0" destOrd="0" presId="urn:microsoft.com/office/officeart/2008/layout/LinedList"/>
    <dgm:cxn modelId="{5944CEF3-0FEC-492A-8EF3-B8B51BA6A644}" srcId="{9A033E2C-7955-469A-AA7F-A9123D5A4814}" destId="{F7C850B2-3B51-45A1-BC81-2395144524D4}" srcOrd="0" destOrd="0" parTransId="{0477EFD6-BA5D-483F-BF3C-94A85C21127F}" sibTransId="{F9F1AFF3-8B9A-42C1-88C9-C41FA9E7B61C}"/>
    <dgm:cxn modelId="{657A3CE7-1EDC-0A47-87F7-7EB8AA6985EB}" type="presParOf" srcId="{4A3BB1E8-6493-A64E-BC2D-E630C8356E37}" destId="{47EDB5ED-B805-BE48-9461-3BBC621D2F7A}" srcOrd="0" destOrd="0" presId="urn:microsoft.com/office/officeart/2008/layout/LinedList"/>
    <dgm:cxn modelId="{566E4C7F-3526-9F41-B94E-413CF78CFE20}" type="presParOf" srcId="{4A3BB1E8-6493-A64E-BC2D-E630C8356E37}" destId="{47A1D22D-43B9-6946-A9D1-5146F7A04704}" srcOrd="1" destOrd="0" presId="urn:microsoft.com/office/officeart/2008/layout/LinedList"/>
    <dgm:cxn modelId="{CCB43E28-C44F-B64D-BFAD-08639D92F85A}" type="presParOf" srcId="{47A1D22D-43B9-6946-A9D1-5146F7A04704}" destId="{40D96665-6F3F-CB4B-8495-213DDA422383}" srcOrd="0" destOrd="0" presId="urn:microsoft.com/office/officeart/2008/layout/LinedList"/>
    <dgm:cxn modelId="{FB906FB4-830A-084D-ADE6-368A7681DCD1}" type="presParOf" srcId="{47A1D22D-43B9-6946-A9D1-5146F7A04704}" destId="{FB382A9E-4943-E740-B109-3F1CC6707709}" srcOrd="1" destOrd="0" presId="urn:microsoft.com/office/officeart/2008/layout/LinedList"/>
    <dgm:cxn modelId="{39FEB441-4FA9-6B48-A658-B42032D7EA02}" type="presParOf" srcId="{4A3BB1E8-6493-A64E-BC2D-E630C8356E37}" destId="{C444757D-D16C-684B-B4FF-F09F6C951381}" srcOrd="2" destOrd="0" presId="urn:microsoft.com/office/officeart/2008/layout/LinedList"/>
    <dgm:cxn modelId="{5BF2160E-86C7-2347-8CD3-FBC07DB41B06}" type="presParOf" srcId="{4A3BB1E8-6493-A64E-BC2D-E630C8356E37}" destId="{FD2160FD-1D8B-D84D-A605-BEE9288C961A}" srcOrd="3" destOrd="0" presId="urn:microsoft.com/office/officeart/2008/layout/LinedList"/>
    <dgm:cxn modelId="{E905B212-98B1-A449-8616-D95830D34E24}" type="presParOf" srcId="{FD2160FD-1D8B-D84D-A605-BEE9288C961A}" destId="{FBF5B98B-AC3B-3947-95CA-9E87EC9FC146}" srcOrd="0" destOrd="0" presId="urn:microsoft.com/office/officeart/2008/layout/LinedList"/>
    <dgm:cxn modelId="{EBBF33BC-2E3C-FD4C-8CA8-23A0DF404C00}" type="presParOf" srcId="{FD2160FD-1D8B-D84D-A605-BEE9288C961A}" destId="{ACAA4D41-1AE1-2441-A26A-DFCC8334FF9A}" srcOrd="1" destOrd="0" presId="urn:microsoft.com/office/officeart/2008/layout/LinedList"/>
    <dgm:cxn modelId="{31DFB379-59FB-FE4D-B0CA-21D889CC439C}" type="presParOf" srcId="{4A3BB1E8-6493-A64E-BC2D-E630C8356E37}" destId="{ABAC5D80-9CB7-A24E-89DB-5B378DD9360D}" srcOrd="4" destOrd="0" presId="urn:microsoft.com/office/officeart/2008/layout/LinedList"/>
    <dgm:cxn modelId="{9EFD0C6D-6EED-C24D-8177-6FE67A96C2B4}" type="presParOf" srcId="{4A3BB1E8-6493-A64E-BC2D-E630C8356E37}" destId="{5613665C-8D06-934D-AA0B-44E0DCD4DA60}" srcOrd="5" destOrd="0" presId="urn:microsoft.com/office/officeart/2008/layout/LinedList"/>
    <dgm:cxn modelId="{9FF88EFE-8C38-664B-A467-FA31365EBBC8}" type="presParOf" srcId="{5613665C-8D06-934D-AA0B-44E0DCD4DA60}" destId="{C92EE6D6-A297-264A-8C7C-17674FFEACD2}" srcOrd="0" destOrd="0" presId="urn:microsoft.com/office/officeart/2008/layout/LinedList"/>
    <dgm:cxn modelId="{58CFA2CA-6296-A045-957B-3ECAEFE705BB}" type="presParOf" srcId="{5613665C-8D06-934D-AA0B-44E0DCD4DA60}" destId="{F48F7123-F1E4-6F43-83D2-289BC415C26A}" srcOrd="1" destOrd="0" presId="urn:microsoft.com/office/officeart/2008/layout/LinedList"/>
    <dgm:cxn modelId="{71381AD0-0A5D-B64F-8D38-2D71D71AE029}" type="presParOf" srcId="{4A3BB1E8-6493-A64E-BC2D-E630C8356E37}" destId="{2D4394FA-448D-F848-BF01-A31F5E09468B}" srcOrd="6" destOrd="0" presId="urn:microsoft.com/office/officeart/2008/layout/LinedList"/>
    <dgm:cxn modelId="{2D0C007C-3637-DA42-B9C0-20260C67018E}" type="presParOf" srcId="{4A3BB1E8-6493-A64E-BC2D-E630C8356E37}" destId="{5963C75F-4258-E845-B41A-504D6CCB79AA}" srcOrd="7" destOrd="0" presId="urn:microsoft.com/office/officeart/2008/layout/LinedList"/>
    <dgm:cxn modelId="{5F4A4982-1055-594F-89E2-6C5A50F9C1C7}" type="presParOf" srcId="{5963C75F-4258-E845-B41A-504D6CCB79AA}" destId="{8720C98B-59A9-6C47-985B-687D23943093}" srcOrd="0" destOrd="0" presId="urn:microsoft.com/office/officeart/2008/layout/LinedList"/>
    <dgm:cxn modelId="{B976A4A3-4781-8145-B5F4-AF94E82B29A9}" type="presParOf" srcId="{5963C75F-4258-E845-B41A-504D6CCB79AA}" destId="{FE566B71-AF5F-C541-83AE-C2E3EC3F98B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75E97-7A14-044B-8E5C-947F5675E625}">
      <dsp:nvSpPr>
        <dsp:cNvPr id="0" name=""/>
        <dsp:cNvSpPr/>
      </dsp:nvSpPr>
      <dsp:spPr>
        <a:xfrm>
          <a:off x="0" y="35008"/>
          <a:ext cx="6949440" cy="18556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На захтев најмање 100.000 бирача Народна скупштина расписује референдум о питању из своје надлежности, у складу са Уставом и законом.</a:t>
          </a:r>
          <a:endParaRPr lang="en-US" sz="2600" kern="1200"/>
        </a:p>
      </dsp:txBody>
      <dsp:txXfrm>
        <a:off x="90584" y="125592"/>
        <a:ext cx="6768272" cy="1674452"/>
      </dsp:txXfrm>
    </dsp:sp>
    <dsp:sp modelId="{1E3D8B45-1E1F-0141-81A5-04F2F2ACF017}">
      <dsp:nvSpPr>
        <dsp:cNvPr id="0" name=""/>
        <dsp:cNvSpPr/>
      </dsp:nvSpPr>
      <dsp:spPr>
        <a:xfrm>
          <a:off x="0" y="1965508"/>
          <a:ext cx="6949440" cy="185562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600" kern="1200"/>
            <a:t>Предлог за промену Устава може поднети најмање 150 000 бирача.</a:t>
          </a:r>
          <a:endParaRPr lang="en-US" sz="2600" kern="1200"/>
        </a:p>
      </dsp:txBody>
      <dsp:txXfrm>
        <a:off x="90584" y="2056092"/>
        <a:ext cx="6768272" cy="1674452"/>
      </dsp:txXfrm>
    </dsp:sp>
    <dsp:sp modelId="{1785005E-D582-7F4B-8637-E2D5DE8B35AB}">
      <dsp:nvSpPr>
        <dsp:cNvPr id="0" name=""/>
        <dsp:cNvSpPr/>
      </dsp:nvSpPr>
      <dsp:spPr>
        <a:xfrm>
          <a:off x="0" y="3896008"/>
          <a:ext cx="6949440" cy="185562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600" kern="1200"/>
            <a:t>Право предлагања закона, других прописа и општих аката има најмање 30 000 бирача. </a:t>
          </a:r>
          <a:endParaRPr lang="en-US" sz="2600" kern="1200"/>
        </a:p>
      </dsp:txBody>
      <dsp:txXfrm>
        <a:off x="90584" y="3986592"/>
        <a:ext cx="6768272" cy="16744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C3B92-7F6C-6340-B2F7-45BE84F7A6AA}">
      <dsp:nvSpPr>
        <dsp:cNvPr id="0" name=""/>
        <dsp:cNvSpPr/>
      </dsp:nvSpPr>
      <dsp:spPr>
        <a:xfrm>
          <a:off x="0" y="2124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kern="1200"/>
            <a:t>Референдум је облик непосредног одлучивања грађана на коме се они изјашњавају за једну од две понуђене могућности путем гласачког листића. </a:t>
          </a:r>
          <a:endParaRPr lang="en-US" sz="1700" kern="1200"/>
        </a:p>
      </dsp:txBody>
      <dsp:txXfrm>
        <a:off x="68454" y="70578"/>
        <a:ext cx="3648708" cy="1265378"/>
      </dsp:txXfrm>
    </dsp:sp>
    <dsp:sp modelId="{4B3FAFA7-5BD6-1646-BB29-05320A29C1F9}">
      <dsp:nvSpPr>
        <dsp:cNvPr id="0" name=""/>
        <dsp:cNvSpPr/>
      </dsp:nvSpPr>
      <dsp:spPr>
        <a:xfrm>
          <a:off x="0" y="1474525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kern="1200"/>
            <a:t>Референдумско питање мора бити јасно, једноставно, недвосмислено. </a:t>
          </a:r>
          <a:endParaRPr lang="en-US" sz="1700" kern="1200"/>
        </a:p>
      </dsp:txBody>
      <dsp:txXfrm>
        <a:off x="68454" y="1542979"/>
        <a:ext cx="3648708" cy="1265378"/>
      </dsp:txXfrm>
    </dsp:sp>
    <dsp:sp modelId="{33B7D3D6-BDA7-3B44-B2DD-D6503EA3FC5B}">
      <dsp:nvSpPr>
        <dsp:cNvPr id="0" name=""/>
        <dsp:cNvSpPr/>
      </dsp:nvSpPr>
      <dsp:spPr>
        <a:xfrm rot="5400000">
          <a:off x="6589693" y="283077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2000" kern="1200"/>
            <a:t>обавезни и факултативни,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2000" kern="1200"/>
            <a:t>државни, регионални и локални,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2000" kern="1200"/>
            <a:t>обавезујући и саветодавни. </a:t>
          </a:r>
          <a:endParaRPr lang="en-US" sz="2000" kern="1200"/>
        </a:p>
      </dsp:txBody>
      <dsp:txXfrm rot="-5400000">
        <a:off x="3785616" y="3141918"/>
        <a:ext cx="6675221" cy="1012303"/>
      </dsp:txXfrm>
    </dsp:sp>
    <dsp:sp modelId="{19110B42-E621-3240-9573-DF8262C2843E}">
      <dsp:nvSpPr>
        <dsp:cNvPr id="0" name=""/>
        <dsp:cNvSpPr/>
      </dsp:nvSpPr>
      <dsp:spPr>
        <a:xfrm>
          <a:off x="0" y="2946926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kern="1200"/>
            <a:t>Врсте референдума:</a:t>
          </a:r>
          <a:endParaRPr lang="en-US" sz="1700" kern="1200"/>
        </a:p>
      </dsp:txBody>
      <dsp:txXfrm>
        <a:off x="68454" y="3015380"/>
        <a:ext cx="3648708" cy="12653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DE723F-22B9-1A4D-A81E-E35F15FDC409}">
      <dsp:nvSpPr>
        <dsp:cNvPr id="0" name=""/>
        <dsp:cNvSpPr/>
      </dsp:nvSpPr>
      <dsp:spPr>
        <a:xfrm>
          <a:off x="0" y="95117"/>
          <a:ext cx="6949440" cy="104480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Народна скупштина је највише представничко тело и носилац уставотворне и законодавне власти у Републици Србији.</a:t>
          </a:r>
          <a:endParaRPr lang="en-US" sz="1900" kern="1200"/>
        </a:p>
      </dsp:txBody>
      <dsp:txXfrm>
        <a:off x="51003" y="146120"/>
        <a:ext cx="6847434" cy="942803"/>
      </dsp:txXfrm>
    </dsp:sp>
    <dsp:sp modelId="{600B4C00-BB72-BA45-9C31-02A18743DF79}">
      <dsp:nvSpPr>
        <dsp:cNvPr id="0" name=""/>
        <dsp:cNvSpPr/>
      </dsp:nvSpPr>
      <dsp:spPr>
        <a:xfrm>
          <a:off x="0" y="1194647"/>
          <a:ext cx="6949440" cy="1044809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Народну скупштину чини 250 народних посланика, који се бирају на непосредним изборима, тајним гласањем, у складу са законом</a:t>
          </a:r>
          <a:r>
            <a:rPr lang="sr-Cyrl-RS" sz="1900" b="0" i="0" kern="1200"/>
            <a:t>. </a:t>
          </a:r>
          <a:endParaRPr lang="en-US" sz="1900" kern="1200"/>
        </a:p>
      </dsp:txBody>
      <dsp:txXfrm>
        <a:off x="51003" y="1245650"/>
        <a:ext cx="6847434" cy="942803"/>
      </dsp:txXfrm>
    </dsp:sp>
    <dsp:sp modelId="{C35F24FD-2E7C-1248-BE41-A948A3205E83}">
      <dsp:nvSpPr>
        <dsp:cNvPr id="0" name=""/>
        <dsp:cNvSpPr/>
      </dsp:nvSpPr>
      <dsp:spPr>
        <a:xfrm>
          <a:off x="0" y="2294177"/>
          <a:ext cx="6949440" cy="1044809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kern="1200"/>
            <a:t>Основне функције Народне скупштине:</a:t>
          </a:r>
          <a:endParaRPr lang="en-US" sz="1900" kern="1200"/>
        </a:p>
      </dsp:txBody>
      <dsp:txXfrm>
        <a:off x="51003" y="2345180"/>
        <a:ext cx="6847434" cy="942803"/>
      </dsp:txXfrm>
    </dsp:sp>
    <dsp:sp modelId="{EF151E4A-1FAA-6B4E-9BA5-95F83AEB6AB0}">
      <dsp:nvSpPr>
        <dsp:cNvPr id="0" name=""/>
        <dsp:cNvSpPr/>
      </dsp:nvSpPr>
      <dsp:spPr>
        <a:xfrm>
          <a:off x="0" y="3338987"/>
          <a:ext cx="6949440" cy="521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645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r-Cyrl-RS" sz="1500" kern="1200"/>
            <a:t>доношење закона,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r-Cyrl-RS" sz="1500" kern="1200"/>
            <a:t>контрола рада извршне власти, а нарочито владе. </a:t>
          </a:r>
          <a:endParaRPr lang="en-US" sz="1500" kern="1200"/>
        </a:p>
      </dsp:txBody>
      <dsp:txXfrm>
        <a:off x="0" y="3338987"/>
        <a:ext cx="6949440" cy="521122"/>
      </dsp:txXfrm>
    </dsp:sp>
    <dsp:sp modelId="{F9F13082-9240-DE44-AC42-94C2634FA7FA}">
      <dsp:nvSpPr>
        <dsp:cNvPr id="0" name=""/>
        <dsp:cNvSpPr/>
      </dsp:nvSpPr>
      <dsp:spPr>
        <a:xfrm>
          <a:off x="0" y="3860109"/>
          <a:ext cx="6949440" cy="1044809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kern="1200"/>
            <a:t>Допунске функције Народне скупштине:</a:t>
          </a:r>
          <a:endParaRPr lang="en-US" sz="1900" kern="1200"/>
        </a:p>
      </dsp:txBody>
      <dsp:txXfrm>
        <a:off x="51003" y="3911112"/>
        <a:ext cx="6847434" cy="942803"/>
      </dsp:txXfrm>
    </dsp:sp>
    <dsp:sp modelId="{4022CA77-044A-6845-B27E-5AD85EDA1058}">
      <dsp:nvSpPr>
        <dsp:cNvPr id="0" name=""/>
        <dsp:cNvSpPr/>
      </dsp:nvSpPr>
      <dsp:spPr>
        <a:xfrm>
          <a:off x="0" y="4904919"/>
          <a:ext cx="6949440" cy="78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645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r-Cyrl-RS" sz="1500" kern="1200"/>
            <a:t>избор чланова владе и других носилаца јавних функција,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r-Cyrl-RS" sz="1500" kern="1200"/>
            <a:t>амнестија и разрешење других носилаца јавних функција,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r-Cyrl-RS" sz="1500" kern="1200"/>
            <a:t>проглашење ратног или ванредног стања.  </a:t>
          </a:r>
          <a:endParaRPr lang="en-US" sz="1500" kern="1200"/>
        </a:p>
      </dsp:txBody>
      <dsp:txXfrm>
        <a:off x="0" y="4904919"/>
        <a:ext cx="6949440" cy="7865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11132D-E338-B642-BE0A-5AAC437486B8}">
      <dsp:nvSpPr>
        <dsp:cNvPr id="0" name=""/>
        <dsp:cNvSpPr/>
      </dsp:nvSpPr>
      <dsp:spPr>
        <a:xfrm>
          <a:off x="0" y="132703"/>
          <a:ext cx="6949440" cy="223587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600" kern="1200"/>
            <a:t>Три фазе:</a:t>
          </a:r>
          <a:endParaRPr lang="en-US" sz="2600" kern="1200"/>
        </a:p>
      </dsp:txBody>
      <dsp:txXfrm>
        <a:off x="109146" y="241849"/>
        <a:ext cx="6731148" cy="2017578"/>
      </dsp:txXfrm>
    </dsp:sp>
    <dsp:sp modelId="{6740EF7F-A6ED-F440-9448-95F5B52D41D4}">
      <dsp:nvSpPr>
        <dsp:cNvPr id="0" name=""/>
        <dsp:cNvSpPr/>
      </dsp:nvSpPr>
      <dsp:spPr>
        <a:xfrm>
          <a:off x="0" y="2368573"/>
          <a:ext cx="6949440" cy="1049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645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r-Cyrl-RS" sz="2000" kern="1200"/>
            <a:t>предлагање закона,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r-Cyrl-RS" sz="2000" kern="1200"/>
            <a:t>расправа и усвајање законског предлога,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r-Cyrl-RS" sz="2000" kern="1200"/>
            <a:t>проглашење, објављивање и ступање закона на снагу. </a:t>
          </a:r>
          <a:endParaRPr lang="en-US" sz="2000" kern="1200"/>
        </a:p>
      </dsp:txBody>
      <dsp:txXfrm>
        <a:off x="0" y="2368573"/>
        <a:ext cx="6949440" cy="1049490"/>
      </dsp:txXfrm>
    </dsp:sp>
    <dsp:sp modelId="{50FCA61C-AE55-9C47-BE5D-5F02A6482661}">
      <dsp:nvSpPr>
        <dsp:cNvPr id="0" name=""/>
        <dsp:cNvSpPr/>
      </dsp:nvSpPr>
      <dsp:spPr>
        <a:xfrm>
          <a:off x="0" y="3418064"/>
          <a:ext cx="6949440" cy="223587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600" kern="1200"/>
            <a:t>Овлашћени предлагачи закона су: сваки народни посланик, Влада, скупштина аутономне покрајине, најмање 30 000 бирача, Заштитник грађана, Народна банка Србије. </a:t>
          </a:r>
          <a:endParaRPr lang="en-US" sz="2600" kern="1200"/>
        </a:p>
      </dsp:txBody>
      <dsp:txXfrm>
        <a:off x="109146" y="3527210"/>
        <a:ext cx="6731148" cy="20175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843A6-8B4D-AF43-A733-CD505F196A39}">
      <dsp:nvSpPr>
        <dsp:cNvPr id="0" name=""/>
        <dsp:cNvSpPr/>
      </dsp:nvSpPr>
      <dsp:spPr>
        <a:xfrm>
          <a:off x="0" y="2825"/>
          <a:ext cx="69494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F01053-51C6-ED46-9426-21C2A8ABA44E}">
      <dsp:nvSpPr>
        <dsp:cNvPr id="0" name=""/>
        <dsp:cNvSpPr/>
      </dsp:nvSpPr>
      <dsp:spPr>
        <a:xfrm>
          <a:off x="0" y="2825"/>
          <a:ext cx="6949440" cy="1926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/>
            <a:t>Посланичко питање - питање које сваки посланик може поставити влади или министру. </a:t>
          </a:r>
          <a:endParaRPr lang="en-US" sz="3000" kern="1200"/>
        </a:p>
      </dsp:txBody>
      <dsp:txXfrm>
        <a:off x="0" y="2825"/>
        <a:ext cx="6949440" cy="1926995"/>
      </dsp:txXfrm>
    </dsp:sp>
    <dsp:sp modelId="{CA2FFD74-2056-9B4F-A26A-24FB74FCAE78}">
      <dsp:nvSpPr>
        <dsp:cNvPr id="0" name=""/>
        <dsp:cNvSpPr/>
      </dsp:nvSpPr>
      <dsp:spPr>
        <a:xfrm>
          <a:off x="0" y="1929821"/>
          <a:ext cx="6949440" cy="0"/>
        </a:xfrm>
        <a:prstGeom prst="line">
          <a:avLst/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6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66236-716A-A84E-96B5-EE4538EC8CE2}">
      <dsp:nvSpPr>
        <dsp:cNvPr id="0" name=""/>
        <dsp:cNvSpPr/>
      </dsp:nvSpPr>
      <dsp:spPr>
        <a:xfrm>
          <a:off x="0" y="1929821"/>
          <a:ext cx="6949440" cy="1926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/>
            <a:t>Интерпелација – питање које поставља најмање 50 народних посланика са циљем да се од владе добије објашњење одређене радње. </a:t>
          </a:r>
          <a:endParaRPr lang="en-US" sz="3000" kern="1200"/>
        </a:p>
      </dsp:txBody>
      <dsp:txXfrm>
        <a:off x="0" y="1929821"/>
        <a:ext cx="6949440" cy="1926995"/>
      </dsp:txXfrm>
    </dsp:sp>
    <dsp:sp modelId="{5A97E50E-7FE4-924B-AB26-7F78CD0EE0CC}">
      <dsp:nvSpPr>
        <dsp:cNvPr id="0" name=""/>
        <dsp:cNvSpPr/>
      </dsp:nvSpPr>
      <dsp:spPr>
        <a:xfrm>
          <a:off x="0" y="3856816"/>
          <a:ext cx="6949440" cy="0"/>
        </a:xfrm>
        <a:prstGeom prst="lin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E43601-9F6D-3448-9AEC-7621C356BAD7}">
      <dsp:nvSpPr>
        <dsp:cNvPr id="0" name=""/>
        <dsp:cNvSpPr/>
      </dsp:nvSpPr>
      <dsp:spPr>
        <a:xfrm>
          <a:off x="0" y="3856816"/>
          <a:ext cx="6949440" cy="1926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/>
            <a:t>Предлог за изгласавање неповерења влади – има за циљ обарање владе. </a:t>
          </a:r>
          <a:endParaRPr lang="en-US" sz="3000" kern="1200"/>
        </a:p>
      </dsp:txBody>
      <dsp:txXfrm>
        <a:off x="0" y="3856816"/>
        <a:ext cx="6949440" cy="19269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CA7ED1-369D-4044-AB0F-8D0C49CA487C}">
      <dsp:nvSpPr>
        <dsp:cNvPr id="0" name=""/>
        <dsp:cNvSpPr/>
      </dsp:nvSpPr>
      <dsp:spPr>
        <a:xfrm>
          <a:off x="0" y="28618"/>
          <a:ext cx="6949440" cy="1099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/>
            <a:t>Народна</a:t>
          </a:r>
          <a:r>
            <a:rPr lang="en-US" sz="2000" b="0" i="0" kern="1200" dirty="0"/>
            <a:t> </a:t>
          </a:r>
          <a:r>
            <a:rPr lang="en-US" sz="2000" b="0" i="0" kern="1200" dirty="0" err="1"/>
            <a:t>скупштина</a:t>
          </a:r>
          <a:r>
            <a:rPr lang="en-US" sz="2000" b="0" i="0" kern="1200" dirty="0"/>
            <a:t> </a:t>
          </a:r>
          <a:r>
            <a:rPr lang="en-US" sz="2000" b="0" i="0" kern="1200" dirty="0" err="1"/>
            <a:t>се</a:t>
          </a:r>
          <a:r>
            <a:rPr lang="en-US" sz="2000" b="0" i="0" kern="1200" dirty="0"/>
            <a:t> </a:t>
          </a:r>
          <a:r>
            <a:rPr lang="en-US" sz="2000" b="0" i="0" kern="1200" dirty="0" err="1"/>
            <a:t>састаје</a:t>
          </a:r>
          <a:r>
            <a:rPr lang="en-US" sz="2000" b="0" i="0" kern="1200" dirty="0"/>
            <a:t> </a:t>
          </a:r>
          <a:r>
            <a:rPr lang="en-US" sz="2000" b="0" i="0" kern="1200" dirty="0" err="1"/>
            <a:t>у</a:t>
          </a:r>
          <a:r>
            <a:rPr lang="en-US" sz="2000" b="0" i="0" kern="1200" dirty="0"/>
            <a:t> </a:t>
          </a:r>
          <a:r>
            <a:rPr lang="en-US" sz="2000" b="0" i="0" kern="1200" dirty="0" err="1"/>
            <a:t>два</a:t>
          </a:r>
          <a:r>
            <a:rPr lang="en-US" sz="2000" b="0" i="0" kern="1200" dirty="0"/>
            <a:t> </a:t>
          </a:r>
          <a:r>
            <a:rPr lang="en-US" sz="2000" b="0" i="0" kern="1200" dirty="0" err="1"/>
            <a:t>редовна</a:t>
          </a:r>
          <a:r>
            <a:rPr lang="en-US" sz="2000" b="0" i="0" kern="1200" dirty="0"/>
            <a:t> </a:t>
          </a:r>
          <a:r>
            <a:rPr lang="en-US" sz="2000" b="0" i="0" kern="1200" dirty="0" err="1"/>
            <a:t>заседања</a:t>
          </a:r>
          <a:r>
            <a:rPr lang="en-US" sz="2000" b="0" i="0" kern="1200" dirty="0"/>
            <a:t> </a:t>
          </a:r>
          <a:r>
            <a:rPr lang="en-US" sz="2000" b="0" i="0" kern="1200" dirty="0" err="1"/>
            <a:t>годишње</a:t>
          </a:r>
          <a:r>
            <a:rPr lang="en-US" sz="2000" b="0" i="0" kern="1200" dirty="0"/>
            <a:t>.</a:t>
          </a:r>
          <a:r>
            <a:rPr lang="sr-Cyrl-RS" sz="2000" b="0" i="0" kern="1200" dirty="0"/>
            <a:t> Заседање је период у којем Скупштина ефективно ради. </a:t>
          </a:r>
          <a:endParaRPr lang="en-US" sz="2000" kern="1200" dirty="0"/>
        </a:p>
      </dsp:txBody>
      <dsp:txXfrm>
        <a:off x="53688" y="82306"/>
        <a:ext cx="6842064" cy="992424"/>
      </dsp:txXfrm>
    </dsp:sp>
    <dsp:sp modelId="{BEE548E1-30A4-9A4E-AC7A-DBBE2BA0A3AA}">
      <dsp:nvSpPr>
        <dsp:cNvPr id="0" name=""/>
        <dsp:cNvSpPr/>
      </dsp:nvSpPr>
      <dsp:spPr>
        <a:xfrm>
          <a:off x="0" y="1186018"/>
          <a:ext cx="6949440" cy="1099800"/>
        </a:xfrm>
        <a:prstGeom prst="round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Прво редовно заседање почиње првог радног дана у марту, а друго редовно заседање почиње првог радног дана у октобру.</a:t>
          </a:r>
          <a:endParaRPr lang="en-US" sz="2000" kern="1200"/>
        </a:p>
      </dsp:txBody>
      <dsp:txXfrm>
        <a:off x="53688" y="1239706"/>
        <a:ext cx="6842064" cy="992424"/>
      </dsp:txXfrm>
    </dsp:sp>
    <dsp:sp modelId="{2372F223-7E0C-D34A-A0D8-4808DBF0D157}">
      <dsp:nvSpPr>
        <dsp:cNvPr id="0" name=""/>
        <dsp:cNvSpPr/>
      </dsp:nvSpPr>
      <dsp:spPr>
        <a:xfrm>
          <a:off x="0" y="2343418"/>
          <a:ext cx="6949440" cy="109980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Редовно заседање не може трајати дуже од 90 дана.</a:t>
          </a:r>
          <a:endParaRPr lang="en-US" sz="2000" kern="1200"/>
        </a:p>
      </dsp:txBody>
      <dsp:txXfrm>
        <a:off x="53688" y="2397106"/>
        <a:ext cx="6842064" cy="992424"/>
      </dsp:txXfrm>
    </dsp:sp>
    <dsp:sp modelId="{BC268D29-1D28-714D-A1D0-8CD4A918DCD5}">
      <dsp:nvSpPr>
        <dsp:cNvPr id="0" name=""/>
        <dsp:cNvSpPr/>
      </dsp:nvSpPr>
      <dsp:spPr>
        <a:xfrm>
          <a:off x="0" y="3500818"/>
          <a:ext cx="6949440" cy="1099800"/>
        </a:xfrm>
        <a:prstGeom prst="round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Народна скупштина састаје се у ванредно заседање на захтев најмање једне трећине народних посланика или на захтев Владе, са унапред одређеним дневним редом</a:t>
          </a:r>
          <a:r>
            <a:rPr lang="sr-Cyrl-RS" sz="2000" b="0" i="0" kern="1200"/>
            <a:t>.</a:t>
          </a:r>
          <a:endParaRPr lang="en-US" sz="2000" kern="1200"/>
        </a:p>
      </dsp:txBody>
      <dsp:txXfrm>
        <a:off x="53688" y="3554506"/>
        <a:ext cx="6842064" cy="992424"/>
      </dsp:txXfrm>
    </dsp:sp>
    <dsp:sp modelId="{26632F44-9B20-B343-A7A2-E11332CEFAEC}">
      <dsp:nvSpPr>
        <dsp:cNvPr id="0" name=""/>
        <dsp:cNvSpPr/>
      </dsp:nvSpPr>
      <dsp:spPr>
        <a:xfrm>
          <a:off x="0" y="4658218"/>
          <a:ext cx="6949440" cy="109980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Народна скупштина састаје се без позива после проглашења ратног или ванредног стања.</a:t>
          </a:r>
          <a:endParaRPr lang="en-US" sz="2000" kern="1200"/>
        </a:p>
      </dsp:txBody>
      <dsp:txXfrm>
        <a:off x="53688" y="4711906"/>
        <a:ext cx="6842064" cy="9924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03D787-1661-4F44-AC0B-CD7F38ED61AB}">
      <dsp:nvSpPr>
        <dsp:cNvPr id="0" name=""/>
        <dsp:cNvSpPr/>
      </dsp:nvSpPr>
      <dsp:spPr>
        <a:xfrm>
          <a:off x="0" y="41510"/>
          <a:ext cx="10515600" cy="13574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400" kern="1200"/>
            <a:t>Две врсте распуштања:</a:t>
          </a:r>
          <a:endParaRPr lang="en-US" sz="3400" kern="1200"/>
        </a:p>
      </dsp:txBody>
      <dsp:txXfrm>
        <a:off x="66267" y="107777"/>
        <a:ext cx="10383066" cy="1224958"/>
      </dsp:txXfrm>
    </dsp:sp>
    <dsp:sp modelId="{5DDC2FDC-718B-804F-A880-FE71CF804B9D}">
      <dsp:nvSpPr>
        <dsp:cNvPr id="0" name=""/>
        <dsp:cNvSpPr/>
      </dsp:nvSpPr>
      <dsp:spPr>
        <a:xfrm>
          <a:off x="0" y="1496922"/>
          <a:ext cx="10515600" cy="13574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400" kern="1200"/>
            <a:t>Одлуком председника Републике на образложени предлог владе</a:t>
          </a:r>
          <a:endParaRPr lang="en-US" sz="3400" kern="1200"/>
        </a:p>
      </dsp:txBody>
      <dsp:txXfrm>
        <a:off x="66267" y="1563189"/>
        <a:ext cx="10383066" cy="1224958"/>
      </dsp:txXfrm>
    </dsp:sp>
    <dsp:sp modelId="{772E060F-0901-DC4D-AD71-3070D9689B1C}">
      <dsp:nvSpPr>
        <dsp:cNvPr id="0" name=""/>
        <dsp:cNvSpPr/>
      </dsp:nvSpPr>
      <dsp:spPr>
        <a:xfrm>
          <a:off x="0" y="2952335"/>
          <a:ext cx="10515600" cy="13574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400" kern="1200"/>
            <a:t>По сили Устава, када је председника Републике дужан да распусти Народну скупштину. </a:t>
          </a:r>
          <a:endParaRPr lang="en-US" sz="3400" kern="1200"/>
        </a:p>
      </dsp:txBody>
      <dsp:txXfrm>
        <a:off x="66267" y="3018602"/>
        <a:ext cx="10383066" cy="122495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D8FC81-7A1D-8A47-A843-7213C291D026}">
      <dsp:nvSpPr>
        <dsp:cNvPr id="0" name=""/>
        <dsp:cNvSpPr/>
      </dsp:nvSpPr>
      <dsp:spPr>
        <a:xfrm>
          <a:off x="0" y="0"/>
          <a:ext cx="69494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3EF43-1258-7D4C-AA8B-2B56AAC495DB}">
      <dsp:nvSpPr>
        <dsp:cNvPr id="0" name=""/>
        <dsp:cNvSpPr/>
      </dsp:nvSpPr>
      <dsp:spPr>
        <a:xfrm>
          <a:off x="0" y="0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900" kern="1200"/>
            <a:t>Ако у року од 90 дана од дана конституисања не изабере Владу</a:t>
          </a:r>
          <a:endParaRPr lang="en-US" sz="2900" kern="1200"/>
        </a:p>
      </dsp:txBody>
      <dsp:txXfrm>
        <a:off x="0" y="0"/>
        <a:ext cx="6949440" cy="1446659"/>
      </dsp:txXfrm>
    </dsp:sp>
    <dsp:sp modelId="{5287A58D-4FAE-5A4F-8877-AFF4B38E2644}">
      <dsp:nvSpPr>
        <dsp:cNvPr id="0" name=""/>
        <dsp:cNvSpPr/>
      </dsp:nvSpPr>
      <dsp:spPr>
        <a:xfrm>
          <a:off x="0" y="1446659"/>
          <a:ext cx="6949440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61E50-A27D-F54B-B6FB-9E357CA2B5E9}">
      <dsp:nvSpPr>
        <dsp:cNvPr id="0" name=""/>
        <dsp:cNvSpPr/>
      </dsp:nvSpPr>
      <dsp:spPr>
        <a:xfrm>
          <a:off x="0" y="1446659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900" kern="1200" dirty="0"/>
            <a:t>Ако не изабере нову Владу у року од 30 дана од изгласавања неповерења Влади</a:t>
          </a:r>
          <a:endParaRPr lang="en-US" sz="2900" kern="1200" dirty="0"/>
        </a:p>
      </dsp:txBody>
      <dsp:txXfrm>
        <a:off x="0" y="1446659"/>
        <a:ext cx="6949440" cy="1446659"/>
      </dsp:txXfrm>
    </dsp:sp>
    <dsp:sp modelId="{81ECE5C9-5C34-C243-BD8D-187974D71038}">
      <dsp:nvSpPr>
        <dsp:cNvPr id="0" name=""/>
        <dsp:cNvSpPr/>
      </dsp:nvSpPr>
      <dsp:spPr>
        <a:xfrm>
          <a:off x="0" y="2893318"/>
          <a:ext cx="6949440" cy="0"/>
        </a:xfrm>
        <a:prstGeom prst="line">
          <a:avLst/>
        </a:prstGeom>
        <a:solidFill>
          <a:schemeClr val="accent2">
            <a:hueOff val="4295742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2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33A348-6E29-BA40-82BA-6AF7757CB93C}">
      <dsp:nvSpPr>
        <dsp:cNvPr id="0" name=""/>
        <dsp:cNvSpPr/>
      </dsp:nvSpPr>
      <dsp:spPr>
        <a:xfrm>
          <a:off x="0" y="2893318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900" kern="1200"/>
            <a:t>Ако не изабере нову Владу у року од 30 дана од неизгласавања поверења Влади</a:t>
          </a:r>
          <a:endParaRPr lang="en-US" sz="2900" kern="1200"/>
        </a:p>
      </dsp:txBody>
      <dsp:txXfrm>
        <a:off x="0" y="2893318"/>
        <a:ext cx="6949440" cy="1446659"/>
      </dsp:txXfrm>
    </dsp:sp>
    <dsp:sp modelId="{381B83B9-AF8B-794C-AC16-BB1169ED1CB5}">
      <dsp:nvSpPr>
        <dsp:cNvPr id="0" name=""/>
        <dsp:cNvSpPr/>
      </dsp:nvSpPr>
      <dsp:spPr>
        <a:xfrm>
          <a:off x="0" y="4339978"/>
          <a:ext cx="6949440" cy="0"/>
        </a:xfrm>
        <a:prstGeom prst="lin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F1124A-21A5-F14C-B3C5-8A9AC63D3126}">
      <dsp:nvSpPr>
        <dsp:cNvPr id="0" name=""/>
        <dsp:cNvSpPr/>
      </dsp:nvSpPr>
      <dsp:spPr>
        <a:xfrm>
          <a:off x="0" y="4339978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900" kern="1200"/>
            <a:t>Ако не изабере нову Владу у року од 30 дана од дана констатације оставке председника Владе. </a:t>
          </a:r>
          <a:endParaRPr lang="en-US" sz="2900" kern="1200"/>
        </a:p>
      </dsp:txBody>
      <dsp:txXfrm>
        <a:off x="0" y="4339978"/>
        <a:ext cx="6949440" cy="144665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EDB5ED-B805-BE48-9461-3BBC621D2F7A}">
      <dsp:nvSpPr>
        <dsp:cNvPr id="0" name=""/>
        <dsp:cNvSpPr/>
      </dsp:nvSpPr>
      <dsp:spPr>
        <a:xfrm>
          <a:off x="0" y="0"/>
          <a:ext cx="69494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D96665-6F3F-CB4B-8495-213DDA422383}">
      <dsp:nvSpPr>
        <dsp:cNvPr id="0" name=""/>
        <dsp:cNvSpPr/>
      </dsp:nvSpPr>
      <dsp:spPr>
        <a:xfrm>
          <a:off x="0" y="0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Председник Републике може, на образложени предлог Владе, распустити Народну скупштину.</a:t>
          </a:r>
          <a:endParaRPr lang="en-US" sz="2200" kern="1200"/>
        </a:p>
      </dsp:txBody>
      <dsp:txXfrm>
        <a:off x="0" y="0"/>
        <a:ext cx="6949440" cy="1446659"/>
      </dsp:txXfrm>
    </dsp:sp>
    <dsp:sp modelId="{C444757D-D16C-684B-B4FF-F09F6C951381}">
      <dsp:nvSpPr>
        <dsp:cNvPr id="0" name=""/>
        <dsp:cNvSpPr/>
      </dsp:nvSpPr>
      <dsp:spPr>
        <a:xfrm>
          <a:off x="0" y="1446659"/>
          <a:ext cx="6949440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F5B98B-AC3B-3947-95CA-9E87EC9FC146}">
      <dsp:nvSpPr>
        <dsp:cNvPr id="0" name=""/>
        <dsp:cNvSpPr/>
      </dsp:nvSpPr>
      <dsp:spPr>
        <a:xfrm>
          <a:off x="0" y="1446659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Влада не може предложити распуштање Народне скупштине, ако је поднет предлог да јој се изгласа неповерење или ако је поставила питање свога поверења.</a:t>
          </a:r>
          <a:endParaRPr lang="en-US" sz="2200" kern="1200"/>
        </a:p>
      </dsp:txBody>
      <dsp:txXfrm>
        <a:off x="0" y="1446659"/>
        <a:ext cx="6949440" cy="1446659"/>
      </dsp:txXfrm>
    </dsp:sp>
    <dsp:sp modelId="{ABAC5D80-9CB7-A24E-89DB-5B378DD9360D}">
      <dsp:nvSpPr>
        <dsp:cNvPr id="0" name=""/>
        <dsp:cNvSpPr/>
      </dsp:nvSpPr>
      <dsp:spPr>
        <a:xfrm>
          <a:off x="0" y="2893318"/>
          <a:ext cx="6949440" cy="0"/>
        </a:xfrm>
        <a:prstGeom prst="line">
          <a:avLst/>
        </a:prstGeom>
        <a:solidFill>
          <a:schemeClr val="accent2">
            <a:hueOff val="4295742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2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2EE6D6-A297-264A-8C7C-17674FFEACD2}">
      <dsp:nvSpPr>
        <dsp:cNvPr id="0" name=""/>
        <dsp:cNvSpPr/>
      </dsp:nvSpPr>
      <dsp:spPr>
        <a:xfrm>
          <a:off x="0" y="2893318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Народна скупштина се распушта ако у року од 90 дана од дана конституисања не изабере Владу.</a:t>
          </a:r>
          <a:endParaRPr lang="en-US" sz="2200" kern="1200"/>
        </a:p>
      </dsp:txBody>
      <dsp:txXfrm>
        <a:off x="0" y="2893318"/>
        <a:ext cx="6949440" cy="1446659"/>
      </dsp:txXfrm>
    </dsp:sp>
    <dsp:sp modelId="{2D4394FA-448D-F848-BF01-A31F5E09468B}">
      <dsp:nvSpPr>
        <dsp:cNvPr id="0" name=""/>
        <dsp:cNvSpPr/>
      </dsp:nvSpPr>
      <dsp:spPr>
        <a:xfrm>
          <a:off x="0" y="4339978"/>
          <a:ext cx="6949440" cy="0"/>
        </a:xfrm>
        <a:prstGeom prst="lin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20C98B-59A9-6C47-985B-687D23943093}">
      <dsp:nvSpPr>
        <dsp:cNvPr id="0" name=""/>
        <dsp:cNvSpPr/>
      </dsp:nvSpPr>
      <dsp:spPr>
        <a:xfrm>
          <a:off x="0" y="4339978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Истовремено са распуштањем Народне скупштине председник Републике расписује изборе за народне посланике, тако да се избори окончају најкасније за 60 дана од дана расписивања.</a:t>
          </a:r>
          <a:endParaRPr lang="en-US" sz="2200" kern="1200"/>
        </a:p>
      </dsp:txBody>
      <dsp:txXfrm>
        <a:off x="0" y="4339978"/>
        <a:ext cx="6949440" cy="1446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C4B98-384F-56A9-EA10-3B6C3B929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5AF77C-0C42-727D-324C-443D5C4EA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F7291-43CE-6087-4539-BDCA9777C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66B5-4633-834B-9FC5-56BE139D5811}" type="datetimeFigureOut">
              <a:rPr lang="en-RS" smtClean="0"/>
              <a:t>2.7.25.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C0217-56CE-0C7B-C485-EF2CC504B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B5C8F-A475-5D8E-3C39-B8E56BFDE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9D87-8F85-AD4C-8F21-DAC4BD49E91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138370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D5BA2-7632-A700-F19E-33B1CBA25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5E73F-7109-3B3A-8155-CB73A6B30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DC728-65C2-C55C-54BB-38920F167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66B5-4633-834B-9FC5-56BE139D5811}" type="datetimeFigureOut">
              <a:rPr lang="en-RS" smtClean="0"/>
              <a:t>2.7.25.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2E0D0-E8C8-AB4B-8B1B-F20E26E4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589E3-1F00-8C6C-C977-F48CA3661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9D87-8F85-AD4C-8F21-DAC4BD49E91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937586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603F3-C79B-B53D-7FC6-6F201EAFD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39826-6EE5-F53B-6147-1984E245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C1BC4-DF00-DAA7-513C-2E275D906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66B5-4633-834B-9FC5-56BE139D5811}" type="datetimeFigureOut">
              <a:rPr lang="en-RS" smtClean="0"/>
              <a:t>2.7.25.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9A3F4-AE9B-2FED-1E50-45F42DECB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E2A23-5DEC-BFC9-64A4-06795E2E1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9D87-8F85-AD4C-8F21-DAC4BD49E91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34942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65528-430C-B294-A55E-15DCC65AF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3AEA7-8493-4E22-E074-60C55F2EDE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098E7-AAFE-E4F0-7E9B-2ADF0931C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332323-16CA-040E-A7B8-9FEEBF2EF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66B5-4633-834B-9FC5-56BE139D5811}" type="datetimeFigureOut">
              <a:rPr lang="en-RS" smtClean="0"/>
              <a:t>2.7.25.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A91310-764B-1877-E99D-1DD055B22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80DC5-46F0-A534-5960-BC3E1782D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9D87-8F85-AD4C-8F21-DAC4BD49E91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86082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DFE14-716C-8636-72BE-F51CFA97B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E5ECA7-B9C9-455D-ED88-572C7D855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D1402-FD56-FD8A-02CF-F51ECF47A7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AA7181-E288-7A08-9F7C-C4E579419F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DA92BB-CE4A-7E6B-D3CE-147324FB4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0A5611-DA85-1B9B-F872-130FF7CFD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66B5-4633-834B-9FC5-56BE139D5811}" type="datetimeFigureOut">
              <a:rPr lang="en-RS" smtClean="0"/>
              <a:t>2.7.25.</a:t>
            </a:fld>
            <a:endParaRPr lang="en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0C598F-22EC-FA03-C2F0-8B3B16EA0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25F206-DF68-3DDF-E84E-0F6702E11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9D87-8F85-AD4C-8F21-DAC4BD49E91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894835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31BBE-2B35-F068-C7A5-CAE9AB003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F1FB7-C3F8-1DCB-AD63-4E985FF93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66B5-4633-834B-9FC5-56BE139D5811}" type="datetimeFigureOut">
              <a:rPr lang="en-RS" smtClean="0"/>
              <a:t>2.7.25.</a:t>
            </a:fld>
            <a:endParaRPr lang="e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D006D1-55BE-64E8-654C-E0EFD0F65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C27DE1-ED92-6061-DDFB-F0225B687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9D87-8F85-AD4C-8F21-DAC4BD49E91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54429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A4C3B5-B26F-4FC5-0ED8-96D5AA09E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66B5-4633-834B-9FC5-56BE139D5811}" type="datetimeFigureOut">
              <a:rPr lang="en-RS" smtClean="0"/>
              <a:t>2.7.25.</a:t>
            </a:fld>
            <a:endParaRPr lang="en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734BA3-51E2-9C73-369A-3D01EC286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75423-2DE7-B62C-0904-44495C255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9D87-8F85-AD4C-8F21-DAC4BD49E91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070044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30C68-B0FA-EA58-4D98-5080749ED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4290C-D74E-9F5D-69C3-6197DAA42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D2F30-D001-9AFF-767F-4E9F2CBA07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5E16C-27AF-9DED-DCFB-D7937882D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66B5-4633-834B-9FC5-56BE139D5811}" type="datetimeFigureOut">
              <a:rPr lang="en-RS" smtClean="0"/>
              <a:t>2.7.25.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646D50-4F79-2214-680A-C15B527B3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D3CB9-ACEB-3B95-E469-B9F9FA42F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9D87-8F85-AD4C-8F21-DAC4BD49E91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897412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605D8-601A-BE60-87A4-DD48CDB9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D51EAA-53CF-7A96-DE3E-F8F3244C96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0CAEE-BC7A-9E5E-AEA3-1C41AE5122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16D6E-1CD9-098E-BA34-3001B8405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66B5-4633-834B-9FC5-56BE139D5811}" type="datetimeFigureOut">
              <a:rPr lang="en-RS" smtClean="0"/>
              <a:t>2.7.25.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53535-72D3-238D-CED1-1F59B0471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64825-0091-CF08-F39D-9D35E4D16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9D87-8F85-AD4C-8F21-DAC4BD49E91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899813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8CAF-D518-EA5F-EBB5-BA3C7D31B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C33D90-5A73-DEC1-84DF-F7A07C6EC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DD5CA-6222-43F5-B40B-3FCF65AD9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66B5-4633-834B-9FC5-56BE139D5811}" type="datetimeFigureOut">
              <a:rPr lang="en-RS" smtClean="0"/>
              <a:t>2.7.25.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AB57C-D729-6759-A6FC-479EF7EF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1771CB-B5E3-5996-3ACB-38236482F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9D87-8F85-AD4C-8F21-DAC4BD49E91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334481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AEB67A-68DD-D3E8-8518-B6632FA4DA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F1567B-DA30-D6BA-BE83-00C2F14E23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71FDA-E861-D89D-1A26-BA201177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66B5-4633-834B-9FC5-56BE139D5811}" type="datetimeFigureOut">
              <a:rPr lang="en-RS" smtClean="0"/>
              <a:t>2.7.25.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BC2D4-F2A7-200F-7E34-6F67B1579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39F32-066A-C06C-8983-F139448BE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9D87-8F85-AD4C-8F21-DAC4BD49E91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271769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905E89-0C3C-374B-5D41-7478F097D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A69AC3-4CD2-39F3-7BA0-2F9077BB9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B777-E20C-E255-13FC-4D3D87BDA6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2566B5-4633-834B-9FC5-56BE139D5811}" type="datetimeFigureOut">
              <a:rPr lang="en-RS" smtClean="0"/>
              <a:t>2.7.25.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7CE78-9943-E149-8B04-4C0A3709B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01890-6CDA-C24D-6C66-0A2D1D0478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689D87-8F85-AD4C-8F21-DAC4BD49E91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917900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5ADAA-54E6-F309-92CB-A6C8F148B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600"/>
            <a:ext cx="585216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dirty="0" err="1"/>
              <a:t>Уставноправно</a:t>
            </a:r>
            <a:r>
              <a:rPr lang="en-US" sz="3400" dirty="0"/>
              <a:t> </a:t>
            </a:r>
            <a:r>
              <a:rPr lang="en-US" sz="3400" dirty="0" err="1"/>
              <a:t>уређење</a:t>
            </a:r>
            <a:r>
              <a:rPr lang="en-US" sz="3400" dirty="0"/>
              <a:t> </a:t>
            </a:r>
            <a:r>
              <a:rPr lang="en-US" sz="3400" dirty="0" err="1"/>
              <a:t>Републике</a:t>
            </a:r>
            <a:r>
              <a:rPr lang="en-US" sz="3400" dirty="0"/>
              <a:t> </a:t>
            </a:r>
            <a:r>
              <a:rPr lang="en-US" sz="3400" dirty="0" err="1"/>
              <a:t>Србије</a:t>
            </a:r>
            <a:r>
              <a:rPr lang="en-US" sz="3400" dirty="0"/>
              <a:t> </a:t>
            </a:r>
            <a:r>
              <a:rPr lang="en-US" sz="3400"/>
              <a:t>(III</a:t>
            </a:r>
            <a:r>
              <a:rPr lang="sr-Cyrl-RS" sz="3400"/>
              <a:t> </a:t>
            </a:r>
            <a:r>
              <a:rPr lang="en-US" sz="3400" dirty="0" err="1"/>
              <a:t>део</a:t>
            </a:r>
            <a:r>
              <a:rPr lang="en-US" sz="3400" dirty="0"/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927ADC-1337-4865-3671-B85600704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2633236"/>
            <a:ext cx="5852160" cy="366468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Академија</a:t>
            </a:r>
            <a:r>
              <a:rPr lang="en-US" dirty="0"/>
              <a:t> </a:t>
            </a:r>
            <a:r>
              <a:rPr lang="en-US" dirty="0" err="1"/>
              <a:t>струковних</a:t>
            </a:r>
            <a:r>
              <a:rPr lang="en-US" dirty="0"/>
              <a:t> </a:t>
            </a:r>
            <a:r>
              <a:rPr lang="en-US" dirty="0" err="1"/>
              <a:t>студија</a:t>
            </a:r>
            <a:r>
              <a:rPr lang="en-US" dirty="0"/>
              <a:t> </a:t>
            </a:r>
            <a:r>
              <a:rPr lang="en-US" dirty="0" err="1"/>
              <a:t>Београд</a:t>
            </a:r>
            <a:endParaRPr lang="en-US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Одсек</a:t>
            </a:r>
            <a:r>
              <a:rPr lang="en-US" dirty="0"/>
              <a:t> </a:t>
            </a:r>
            <a:r>
              <a:rPr lang="en-US" dirty="0" err="1"/>
              <a:t>Висока</a:t>
            </a:r>
            <a:r>
              <a:rPr lang="en-US" dirty="0"/>
              <a:t> </a:t>
            </a:r>
            <a:r>
              <a:rPr lang="en-US" dirty="0" err="1"/>
              <a:t>туристичка</a:t>
            </a:r>
            <a:r>
              <a:rPr lang="en-US" dirty="0"/>
              <a:t> </a:t>
            </a:r>
            <a:r>
              <a:rPr lang="en-US" dirty="0" err="1"/>
              <a:t>школа</a:t>
            </a:r>
            <a:endParaRPr lang="en-US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Школска</a:t>
            </a:r>
            <a:r>
              <a:rPr lang="en-US" dirty="0"/>
              <a:t> 2024/2025. </a:t>
            </a:r>
            <a:r>
              <a:rPr lang="en-US" dirty="0" err="1"/>
              <a:t>година</a:t>
            </a:r>
            <a:endParaRPr lang="en-US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Проф</a:t>
            </a:r>
            <a:r>
              <a:rPr lang="en-US" dirty="0"/>
              <a:t>. </a:t>
            </a:r>
            <a:r>
              <a:rPr lang="en-US" dirty="0" err="1"/>
              <a:t>др</a:t>
            </a:r>
            <a:r>
              <a:rPr lang="en-US" dirty="0"/>
              <a:t> </a:t>
            </a:r>
            <a:r>
              <a:rPr lang="en-US" dirty="0" err="1"/>
              <a:t>Борко</a:t>
            </a:r>
            <a:r>
              <a:rPr lang="en-US" dirty="0"/>
              <a:t> </a:t>
            </a:r>
            <a:r>
              <a:rPr lang="en-US" dirty="0" err="1"/>
              <a:t>Михајловић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626B5-0BCF-C467-0E3F-48CD5F14F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37" r="31056" b="-1"/>
          <a:stretch/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65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C8C6078-B9FC-62D3-82A6-AED0C1C0C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23CF07-AAA9-DC0B-9E00-84313AE45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2E6C4-2259-9D0B-A53B-D7870C587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481" y="800783"/>
            <a:ext cx="8278891" cy="1323867"/>
          </a:xfrm>
        </p:spPr>
        <p:txBody>
          <a:bodyPr anchor="b">
            <a:normAutofit/>
          </a:bodyPr>
          <a:lstStyle/>
          <a:p>
            <a:r>
              <a:rPr lang="sr-Cyrl-RS" dirty="0"/>
              <a:t>Народна иницијатива 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D5745-9183-6CFA-F93A-E88C1BC89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481" y="2495774"/>
            <a:ext cx="8278892" cy="3273426"/>
          </a:xfrm>
        </p:spPr>
        <p:txBody>
          <a:bodyPr>
            <a:normAutofit/>
          </a:bodyPr>
          <a:lstStyle/>
          <a:p>
            <a:r>
              <a:rPr lang="sr-Cyrl-RS" sz="1800"/>
              <a:t>Народна иницијатива је право одређеног броја грађана или одређеног процента бирачког тела да иницира доношење неког општег правног акта или политичке одлуке. </a:t>
            </a:r>
          </a:p>
          <a:p>
            <a:r>
              <a:rPr lang="sr-Cyrl-RS" sz="1800"/>
              <a:t>У случају подношења народне иницијативе, надлежни орган има обавезу да покрене поступак за доношење иницираног акта или одлуке. </a:t>
            </a:r>
          </a:p>
          <a:p>
            <a:r>
              <a:rPr lang="sr-Cyrl-RS" sz="1800"/>
              <a:t>Врсте народне иницијативе:</a:t>
            </a:r>
          </a:p>
          <a:p>
            <a:pPr marL="514350" indent="-514350">
              <a:buFont typeface="+mj-lt"/>
              <a:buAutoNum type="alphaLcPeriod"/>
            </a:pPr>
            <a:r>
              <a:rPr lang="sr-Cyrl-RS" sz="1800"/>
              <a:t>проста (неформулисана) - предлог начелног карактера,</a:t>
            </a:r>
          </a:p>
          <a:p>
            <a:pPr marL="514350" indent="-514350">
              <a:buFont typeface="+mj-lt"/>
              <a:buAutoNum type="alphaLcPeriod"/>
            </a:pPr>
            <a:r>
              <a:rPr lang="sr-Cyrl-RS" sz="1800"/>
              <a:t>формулисана  - конкретан предлог.   </a:t>
            </a:r>
          </a:p>
        </p:txBody>
      </p:sp>
    </p:spTree>
    <p:extLst>
      <p:ext uri="{BB962C8B-B14F-4D97-AF65-F5344CB8AC3E}">
        <p14:creationId xmlns:p14="http://schemas.microsoft.com/office/powerpoint/2010/main" val="1899647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129855-8B10-3CC4-51A2-3DB26ABE5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sr-Cyrl-RS" sz="4000"/>
              <a:t>Три облика народне иницијативе у Уставу Републике Србије</a:t>
            </a:r>
            <a:endParaRPr lang="en-RS" sz="4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2CF14D2-EDC7-AD9F-2152-A40D1730E8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221038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2851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35E67-F76F-215F-19B8-E58907D8A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Референдум </a:t>
            </a:r>
            <a:endParaRPr lang="en-R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14C5161-FC28-1703-1311-76177ED637F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9797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B79CA-1CB8-A133-67D7-E2B7AC1F9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E83EC0-9665-1EE9-F750-A5120B3BC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522" y="849085"/>
            <a:ext cx="3602356" cy="5179925"/>
          </a:xfrm>
        </p:spPr>
        <p:txBody>
          <a:bodyPr anchor="ctr">
            <a:normAutofit/>
          </a:bodyPr>
          <a:lstStyle/>
          <a:p>
            <a:r>
              <a:rPr lang="sr-Cyrl-RS" dirty="0"/>
              <a:t>Два облика републичког референдума према Уставу РС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DB4C0-1A01-F680-BAE6-BFEB8E53B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7394" y="849085"/>
            <a:ext cx="6144768" cy="5179925"/>
          </a:xfrm>
        </p:spPr>
        <p:txBody>
          <a:bodyPr anchor="ctr">
            <a:normAutofit/>
          </a:bodyPr>
          <a:lstStyle/>
          <a:p>
            <a:pPr marL="514350" indent="-514350">
              <a:buAutoNum type="arabicParenR"/>
            </a:pPr>
            <a:r>
              <a:rPr lang="sr-Cyrl-RS" sz="1800"/>
              <a:t>Уставотворни референдум (промена Устава)</a:t>
            </a:r>
          </a:p>
          <a:p>
            <a:pPr marL="514350" indent="-514350">
              <a:buAutoNum type="arabicParenR"/>
            </a:pPr>
            <a:r>
              <a:rPr lang="sr-RS" sz="1800" b="0" i="0" u="none" strike="noStrike">
                <a:effectLst/>
              </a:rPr>
              <a:t>На захтев већине свих народних посланика или најмање 100.000 бирача Народна скупштина расписује референдум о питању из своје надлежности, у складу са Уставом и законом.</a:t>
            </a:r>
            <a:r>
              <a:rPr lang="sr-Cyrl-RS" sz="1800" b="0" i="0" u="none" strike="noStrike">
                <a:effectLst/>
              </a:rPr>
              <a:t> </a:t>
            </a:r>
            <a:r>
              <a:rPr lang="sr-RS" sz="1800" b="0" i="0" u="none" strike="noStrike">
                <a:effectLst/>
              </a:rPr>
              <a:t>Предмет референдума не могу бити обавезе које произлазе</a:t>
            </a:r>
            <a:r>
              <a:rPr lang="sr-Cyrl-RS" sz="1800" b="0" i="0" u="none" strike="noStrike">
                <a:effectLst/>
              </a:rPr>
              <a:t> </a:t>
            </a:r>
            <a:r>
              <a:rPr lang="sr-RS" sz="1800" b="0" i="0" u="none" strike="noStrike">
                <a:effectLst/>
              </a:rPr>
              <a:t>из</a:t>
            </a:r>
            <a:r>
              <a:rPr lang="sr-Cyrl-RS" sz="1800" b="0" i="0" u="none" strike="noStrike">
                <a:effectLst/>
              </a:rPr>
              <a:t> </a:t>
            </a:r>
            <a:r>
              <a:rPr lang="sr-RS" sz="1800" b="0" i="0" u="none" strike="noStrike">
                <a:effectLst/>
              </a:rPr>
              <a:t>међународних уговора, закони који се односе на људска и мањинска права и слободе, порески и други финансијски закони, буџет и завршни рачун, увођење ванредног стања и амнестија, као ни питања која се тичу изборних надлежности Народне скупштине.</a:t>
            </a:r>
            <a:endParaRPr lang="en-RS" sz="1800"/>
          </a:p>
        </p:txBody>
      </p:sp>
    </p:spTree>
    <p:extLst>
      <p:ext uri="{BB962C8B-B14F-4D97-AF65-F5344CB8AC3E}">
        <p14:creationId xmlns:p14="http://schemas.microsoft.com/office/powerpoint/2010/main" val="2034758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7FB950-F501-C9A4-9918-1C4EDFF5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sr-Cyrl-RS" dirty="0"/>
              <a:t>Народна скупштина</a:t>
            </a:r>
            <a:endParaRPr lang="en-R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4D4E41-1B52-279E-5E93-C7CFBE88A2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074822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6137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B97486-C862-E082-BD0A-0C84B8307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sr-Cyrl-RS" sz="4000"/>
              <a:t>Поступак доношења закона</a:t>
            </a:r>
            <a:endParaRPr lang="en-RS" sz="4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0704BB-D5EE-AD6C-174E-5012FAC392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2619939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4646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C2A4F-C88B-6F5C-E6F9-2AAEB9781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Поступак доношења закона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E7F3E-9E6B-8B8D-C8C4-58211673C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Народна скупштина доноси одлуке већином гласова народних посланика на седници на којој је присутна већина народних посланика.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Cyrl-RS" dirty="0">
                <a:solidFill>
                  <a:srgbClr val="666666"/>
                </a:solidFill>
              </a:rPr>
              <a:t>Након изгласавања закона, исти се доставља председнику Републике на проглашење закона указом. 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Председник Републике је дужан да најкасније у року од 15 дана од дана изгласавања закона, односно најкасније у року од седам дана ако је закон донет по хитном поступку, донесе указ о проглашењу закона или да закон, уз писмено образложење, врати Народној скупштини, на поновно</a:t>
            </a:r>
            <a:r>
              <a:rPr lang="sr-Cyrl-RS" b="0" i="0" u="none" strike="noStrike" dirty="0">
                <a:solidFill>
                  <a:srgbClr val="666666"/>
                </a:solidFill>
                <a:effectLst/>
              </a:rPr>
              <a:t> </a:t>
            </a:r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одлучивање.</a:t>
            </a:r>
            <a:r>
              <a:rPr lang="sr-Cyrl-RS" b="0" i="0" u="none" strike="noStrike" dirty="0">
                <a:solidFill>
                  <a:srgbClr val="666666"/>
                </a:solidFill>
                <a:effectLst/>
              </a:rPr>
              <a:t> </a:t>
            </a:r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Ако Народна скупштина одлучи да поново гласа о закону који је председник Републике вратио на одлучивање, закон се изгласава већином од укупног броја посланика.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Председник Републике је дужан да прогласи поновно изгласани закон.</a:t>
            </a:r>
            <a:br>
              <a:rPr lang="sr-RS" dirty="0"/>
            </a:br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Ако председник Републике не донесе указ о проглашењу закона у Уставом </a:t>
            </a:r>
            <a:r>
              <a:rPr lang="sr-RS" b="0" i="0" u="none" strike="noStrike" dirty="0" err="1">
                <a:solidFill>
                  <a:srgbClr val="666666"/>
                </a:solidFill>
                <a:effectLst/>
              </a:rPr>
              <a:t>предвиђеном</a:t>
            </a:r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 року, указ доноси председник Народне скупштине.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193552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04B8143-3907-5396-F19C-4EDBFE8DE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539B4-B449-1971-8F26-02B98AEA0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03504"/>
            <a:ext cx="11019513" cy="1527048"/>
          </a:xfrm>
        </p:spPr>
        <p:txBody>
          <a:bodyPr anchor="b">
            <a:normAutofit/>
          </a:bodyPr>
          <a:lstStyle/>
          <a:p>
            <a:r>
              <a:rPr lang="sr-Cyrl-RS" dirty="0"/>
              <a:t>Поступак доношења закона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DA0BF-92CE-D00C-331A-610AA4659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212848"/>
            <a:ext cx="11019514" cy="4096512"/>
          </a:xfrm>
        </p:spPr>
        <p:txBody>
          <a:bodyPr>
            <a:normAutofit/>
          </a:bodyPr>
          <a:lstStyle/>
          <a:p>
            <a:r>
              <a:rPr lang="sr-RS" b="0" i="0" u="none" strike="noStrike">
                <a:effectLst/>
              </a:rPr>
              <a:t>Закони и сви други општи акти, објављују се пре ступања на снагу.</a:t>
            </a:r>
            <a:r>
              <a:rPr lang="sr-Cyrl-RS" b="0" i="0" u="none" strike="noStrike">
                <a:effectLst/>
              </a:rPr>
              <a:t> </a:t>
            </a:r>
            <a:r>
              <a:rPr lang="sr-RS" b="0" i="0" u="none" strike="noStrike">
                <a:effectLst/>
              </a:rPr>
              <a:t>Устав, закони и подзаконски општи акти Републике Србије објављују се у републичком службеном гласилу</a:t>
            </a:r>
            <a:r>
              <a:rPr lang="sr-Cyrl-RS" b="0" i="0" u="none" strike="noStrike">
                <a:effectLst/>
              </a:rPr>
              <a:t>. </a:t>
            </a:r>
          </a:p>
          <a:p>
            <a:r>
              <a:rPr lang="sr-RS" b="0" i="0" u="none" strike="noStrike">
                <a:effectLst/>
              </a:rPr>
              <a:t>Закони и други општи акти ступају на снагу најраније осмог дана од дана објављивања и могу да ступе на снагу раније само ако за то постоје нарочито оправдани разлози, утврђени приликом њиховог доношења.</a:t>
            </a:r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612024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A21F4-EB8F-0AF8-3910-126DF96F8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sr-Cyrl-RS" sz="4000"/>
              <a:t>Механизми контроле владе од стране Народне скупштине</a:t>
            </a:r>
            <a:endParaRPr lang="en-RS" sz="4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379D1FD-6919-D51E-6C21-342BE4EF806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1163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336F5-F399-DA21-01FE-4D89D436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/>
              <a:t>Механизми контроле владе од стране Народне скупштине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83397-AAD5-65F5-676B-6C28D724E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RS" b="0" i="0" u="none" strike="noStrike">
                <a:solidFill>
                  <a:srgbClr val="666666"/>
                </a:solidFill>
                <a:effectLst/>
              </a:rPr>
              <a:t>Гласање о неповерењу Влади или поједином члану Владе може затражити најмање 60 народних посланика.</a:t>
            </a:r>
            <a:br>
              <a:rPr lang="sr-RS"/>
            </a:br>
            <a:r>
              <a:rPr lang="sr-RS" b="0" i="0" u="none" strike="noStrike">
                <a:solidFill>
                  <a:srgbClr val="666666"/>
                </a:solidFill>
                <a:effectLst/>
              </a:rPr>
              <a:t>Предлог за гласање о неповерењу Влади или поједином члану Владе Народна скупштина разматра на првој наредној седници, а најраније пет дана по подношењу предлога. Након окончања расправе приступа се гласању о предлогу.</a:t>
            </a:r>
            <a:br>
              <a:rPr lang="sr-RS"/>
            </a:br>
            <a:r>
              <a:rPr lang="sr-RS" b="0" i="0" u="none" strike="noStrike">
                <a:solidFill>
                  <a:srgbClr val="666666"/>
                </a:solidFill>
                <a:effectLst/>
              </a:rPr>
              <a:t>Народна скупштина је прихватила предлог за изгласавање неповерења Влади или члану Владе ако је за њега гласало више од половине од свих народних посланика.</a:t>
            </a:r>
            <a:br>
              <a:rPr lang="sr-RS"/>
            </a:br>
            <a:r>
              <a:rPr lang="sr-RS" b="0" i="0" u="none" strike="noStrike">
                <a:solidFill>
                  <a:srgbClr val="666666"/>
                </a:solidFill>
                <a:effectLst/>
              </a:rPr>
              <a:t>Ако Народна скупштина изгласа неповерење Влади, председник Републике је дужан да покрене поступак за избор нове Владе. Ако Народна скупштина не изабере нову Владу у року од 30 дана од изгласавања неповерења, председник Републике је дужан да распусти Народну скупштину и распише изборе.</a:t>
            </a:r>
            <a:br>
              <a:rPr lang="sr-RS"/>
            </a:br>
            <a:r>
              <a:rPr lang="sr-RS" b="0" i="0" u="none" strike="noStrike">
                <a:solidFill>
                  <a:srgbClr val="666666"/>
                </a:solidFill>
                <a:effectLst/>
              </a:rPr>
              <a:t>Ако Народна скупштина изгласа неповерење члану Владе, председник Владе је дужан да покрене поступак за избор новог члана Владе, у складу са законом.</a:t>
            </a:r>
            <a:br>
              <a:rPr lang="sr-RS"/>
            </a:br>
            <a:r>
              <a:rPr lang="sr-RS" b="0" i="0" u="none" strike="noStrike">
                <a:solidFill>
                  <a:srgbClr val="666666"/>
                </a:solidFill>
                <a:effectLst/>
              </a:rPr>
              <a:t>Ако Влади или члану Владе не буде изгласано неповерење, потписници предлога не могу поднети нови предлог за гласање о неповерењу пре истека рока од 180 дана.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579815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AF061-5DBC-7DFD-B617-3BC7530A2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Избор народних посланика и конституисање Нар</a:t>
            </a:r>
            <a:r>
              <a:rPr lang="en-US" dirty="0"/>
              <a:t>o</a:t>
            </a:r>
            <a:r>
              <a:rPr lang="sr-Cyrl-RS" dirty="0" err="1"/>
              <a:t>дне</a:t>
            </a:r>
            <a:r>
              <a:rPr lang="sr-Cyrl-RS" dirty="0"/>
              <a:t> скупштине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422FE-F19A-B23F-1157-3F1A1525F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Изборе за народне посланике расписује председник Републике, 90 дана пре истека мандата Народне скупштине, тако да се избори окончају у наредних 60 дана.</a:t>
            </a:r>
            <a:br>
              <a:rPr lang="sr-RS" dirty="0"/>
            </a:br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Прву седницу Народне скупштине заказује председник Народне скупштине из претходног сазива, тако да се седница одржи најкасније 30 дана од дана проглашења коначних резултата избора.</a:t>
            </a:r>
            <a:br>
              <a:rPr lang="sr-RS" dirty="0"/>
            </a:br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Народна скупштина на првој седници потврђује посланичке мандате.</a:t>
            </a:r>
            <a:br>
              <a:rPr lang="sr-RS" dirty="0"/>
            </a:br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Народна скупштина конституисана је потврђивањем мандата две трећине народних посланика.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766639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321E6D-2E29-2D4F-848A-8797BB894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sr-Cyrl-RS" dirty="0"/>
              <a:t>Заседања</a:t>
            </a:r>
            <a:endParaRPr lang="en-R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48B805-0F1E-84A8-F23C-F056A2D1A7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030385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5006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CC27C-0955-A6E0-FB98-F4DB95F88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Мандат народних посланика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8D2EB-6098-3B05-C95A-0D8B103A1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Мандат народног посланика почиње да тече даном потврђивања мандата у Народној скупштини и траје четири године односно до престанка мандата народних посланика тог сазива Народне скупштине.</a:t>
            </a:r>
            <a:r>
              <a:rPr lang="sr-Cyrl-RS" b="0" i="0" u="none" strike="noStrike" dirty="0">
                <a:solidFill>
                  <a:srgbClr val="666666"/>
                </a:solidFill>
                <a:effectLst/>
                <a:latin typeface="Inter"/>
              </a:rPr>
              <a:t> 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756027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52711-F614-9D07-621C-83E7BE29C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Распуштање Народне скупштине</a:t>
            </a:r>
            <a:endParaRPr lang="en-R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C13F1A-321A-57BB-4274-DCA5C7AD154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4943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B4749B-01E4-FFFA-B1EF-CEA98F1C4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sr-Cyrl-RS" sz="4000"/>
              <a:t>Распуштање Народне скупштине по сили Устава</a:t>
            </a:r>
            <a:endParaRPr lang="en-RS" sz="4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EF36E55-FE5E-D0ED-7A4F-D5D495B568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188670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1571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9AC747-224C-513C-7184-7C8FE6810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sr-Cyrl-RS" sz="4000"/>
              <a:t>Распуштање одлуком председника Републике</a:t>
            </a:r>
            <a:endParaRPr lang="en-RS" sz="4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5738C5-1D38-3645-9EFF-D25A1DC1DA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8514271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1091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456DBD1-1048-5A22-C973-3E5FA83F5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E8AD73-DBAA-C1E0-6FC0-8EAF3B190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0165" y="1088571"/>
            <a:ext cx="7538405" cy="2774393"/>
          </a:xfrm>
        </p:spPr>
        <p:txBody>
          <a:bodyPr>
            <a:normAutofit/>
          </a:bodyPr>
          <a:lstStyle/>
          <a:p>
            <a:pPr algn="l"/>
            <a:r>
              <a:rPr lang="en-RS" sz="5400"/>
              <a:t> </a:t>
            </a:r>
            <a:r>
              <a:rPr lang="sr-Cyrl-RS" sz="5400"/>
              <a:t>Хвала на пажњи!</a:t>
            </a:r>
            <a:endParaRPr lang="en-RS" sz="5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92929B-95B3-6EC7-ACF4-F7B888BB23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7060" y="4027211"/>
            <a:ext cx="7538405" cy="1014107"/>
          </a:xfrm>
        </p:spPr>
        <p:txBody>
          <a:bodyPr>
            <a:normAutofit/>
          </a:bodyPr>
          <a:lstStyle/>
          <a:p>
            <a:pPr algn="l"/>
            <a:r>
              <a:rPr lang="sr-Cyrl-RS" sz="2200"/>
              <a:t>Контакт: </a:t>
            </a:r>
            <a:r>
              <a:rPr lang="en-US" sz="2200"/>
              <a:t>bmihajlovic@jura.kg.ac.rs</a:t>
            </a:r>
            <a:endParaRPr lang="en-RS" sz="2200"/>
          </a:p>
        </p:txBody>
      </p:sp>
    </p:spTree>
    <p:extLst>
      <p:ext uri="{BB962C8B-B14F-4D97-AF65-F5344CB8AC3E}">
        <p14:creationId xmlns:p14="http://schemas.microsoft.com/office/powerpoint/2010/main" val="368359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1269</Words>
  <Application>Microsoft Macintosh PowerPoint</Application>
  <PresentationFormat>Widescreen</PresentationFormat>
  <Paragraphs>81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Inter</vt:lpstr>
      <vt:lpstr>Office Theme</vt:lpstr>
      <vt:lpstr>Уставноправно уређење Републике Србије (III део)</vt:lpstr>
      <vt:lpstr>Народна иницијатива </vt:lpstr>
      <vt:lpstr>Три облика народне иницијативе у Уставу Републике Србије</vt:lpstr>
      <vt:lpstr>Референдум </vt:lpstr>
      <vt:lpstr>Два облика републичког референдума према Уставу РС</vt:lpstr>
      <vt:lpstr>Народна скупштина</vt:lpstr>
      <vt:lpstr>Поступак доношења закона</vt:lpstr>
      <vt:lpstr>Поступак доношења закона</vt:lpstr>
      <vt:lpstr>Поступак доношења закона</vt:lpstr>
      <vt:lpstr>Механизми контроле владе од стране Народне скупштине</vt:lpstr>
      <vt:lpstr>Механизми контроле владе од стране Народне скупштине</vt:lpstr>
      <vt:lpstr>Избор народних посланика и конституисање Нарoдне скупштине</vt:lpstr>
      <vt:lpstr>Заседања</vt:lpstr>
      <vt:lpstr>Мандат народних посланика</vt:lpstr>
      <vt:lpstr>Распуштање Народне скупштине</vt:lpstr>
      <vt:lpstr>Распуштање Народне скупштине по сили Устава</vt:lpstr>
      <vt:lpstr>Распуштање одлуком председника Републике</vt:lpstr>
      <vt:lpstr> Хвала на пажњи!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Borko Mihajlovic</dc:creator>
  <cp:lastModifiedBy>Borko Mihajlovic</cp:lastModifiedBy>
  <cp:revision>7</cp:revision>
  <dcterms:created xsi:type="dcterms:W3CDTF">2025-07-01T20:59:27Z</dcterms:created>
  <dcterms:modified xsi:type="dcterms:W3CDTF">2025-07-02T09:04:37Z</dcterms:modified>
</cp:coreProperties>
</file>