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6C0D4-157D-455D-9FE4-F170AFE7A71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5C7DF0-15A3-4EA7-BB13-406B88F4AEC8}">
      <dgm:prSet phldrT="[Text]" custT="1"/>
      <dgm:spPr/>
      <dgm:t>
        <a:bodyPr/>
        <a:lstStyle/>
        <a:p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Oblici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orijentacije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B6C1D29C-BC42-47A8-8E3D-2F772FB64D5A}" type="parTrans" cxnId="{9AD6DE20-4BDE-41AC-8D11-43848654A529}">
      <dgm:prSet/>
      <dgm:spPr/>
      <dgm:t>
        <a:bodyPr/>
        <a:lstStyle/>
        <a:p>
          <a:endParaRPr lang="en-US"/>
        </a:p>
      </dgm:t>
    </dgm:pt>
    <dgm:pt modelId="{C81116B6-A4D9-4745-A5F5-E2DC5213AEB9}" type="sibTrans" cxnId="{9AD6DE20-4BDE-41AC-8D11-43848654A529}">
      <dgm:prSet/>
      <dgm:spPr/>
      <dgm:t>
        <a:bodyPr/>
        <a:lstStyle/>
        <a:p>
          <a:endParaRPr lang="en-US"/>
        </a:p>
      </dgm:t>
    </dgm:pt>
    <dgm:pt modelId="{3551410E-2CFB-4B9E-9607-06403114817C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Grupni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CEA12558-FED5-47E0-943B-53837C625416}" type="parTrans" cxnId="{AA704185-6E8D-44EC-A640-66DAD7C97F62}">
      <dgm:prSet/>
      <dgm:spPr/>
      <dgm:t>
        <a:bodyPr/>
        <a:lstStyle/>
        <a:p>
          <a:endParaRPr lang="en-US"/>
        </a:p>
      </dgm:t>
    </dgm:pt>
    <dgm:pt modelId="{4F78805B-52D3-4E52-9372-F1A8324CE74D}" type="sibTrans" cxnId="{AA704185-6E8D-44EC-A640-66DAD7C97F62}">
      <dgm:prSet/>
      <dgm:spPr/>
      <dgm:t>
        <a:bodyPr/>
        <a:lstStyle/>
        <a:p>
          <a:endParaRPr lang="en-US"/>
        </a:p>
      </dgm:t>
    </dgm:pt>
    <dgm:pt modelId="{84610BAE-6D12-4A0B-99D6-B4C1E785DD87}">
      <dgm:prSet phldrT="[Text]" custT="1"/>
      <dgm:spPr/>
      <dgm:t>
        <a:bodyPr/>
        <a:lstStyle/>
        <a:p>
          <a:r>
            <a:rPr lang="sr-Latn-CS" sz="1600" dirty="0" smtClean="0">
              <a:latin typeface="Times New Roman" pitchFamily="18" charset="0"/>
              <a:cs typeface="Times New Roman" pitchFamily="18" charset="0"/>
            </a:rPr>
            <a:t>Individualni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E6576F46-57B0-4925-AE8B-BD454C3CD6EC}" type="parTrans" cxnId="{096CD6FB-B63E-4B95-8C88-D83238935D38}">
      <dgm:prSet/>
      <dgm:spPr/>
      <dgm:t>
        <a:bodyPr/>
        <a:lstStyle/>
        <a:p>
          <a:endParaRPr lang="en-US"/>
        </a:p>
      </dgm:t>
    </dgm:pt>
    <dgm:pt modelId="{1487123F-D5DC-44FE-9ECD-5EC8EDEA4CE9}" type="sibTrans" cxnId="{096CD6FB-B63E-4B95-8C88-D83238935D38}">
      <dgm:prSet/>
      <dgm:spPr/>
      <dgm:t>
        <a:bodyPr/>
        <a:lstStyle/>
        <a:p>
          <a:endParaRPr lang="en-US"/>
        </a:p>
      </dgm:t>
    </dgm:pt>
    <dgm:pt modelId="{0676FCCB-048F-4A6A-8DD8-39EFBE6DD0A8}">
      <dgm:prSet phldrT="[Text]" custT="1"/>
      <dgm:spPr/>
      <dgm:t>
        <a:bodyPr anchor="t"/>
        <a:lstStyle/>
        <a:p>
          <a:pPr algn="l"/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Podrazumevaju rutinske forme orijentacije koje se ne oslanjaju na definisane programe integracije zaposlenih.</a:t>
          </a:r>
        </a:p>
        <a:p>
          <a:pPr algn="l"/>
          <a:endParaRPr lang="sr-Latn-CS" sz="1400" dirty="0" smtClean="0"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Koriste se prilikom popunjavanja radnih mesta na kojima se obavljaju jednostavniji i manje zahtevni poslovi. </a:t>
          </a:r>
          <a:endParaRPr lang="en-US" sz="1400" dirty="0">
            <a:latin typeface="Times New Roman" pitchFamily="18" charset="0"/>
            <a:cs typeface="Times New Roman" pitchFamily="18" charset="0"/>
          </a:endParaRPr>
        </a:p>
      </dgm:t>
    </dgm:pt>
    <dgm:pt modelId="{DE5D5081-4764-4145-8F90-C5092389A078}" type="parTrans" cxnId="{58BCF8BE-7EE5-41A9-BF5D-40713B7EFE43}">
      <dgm:prSet/>
      <dgm:spPr/>
      <dgm:t>
        <a:bodyPr/>
        <a:lstStyle/>
        <a:p>
          <a:endParaRPr lang="en-US"/>
        </a:p>
      </dgm:t>
    </dgm:pt>
    <dgm:pt modelId="{E5600B15-825C-40A4-9908-D91FC725C87C}" type="sibTrans" cxnId="{58BCF8BE-7EE5-41A9-BF5D-40713B7EFE43}">
      <dgm:prSet/>
      <dgm:spPr/>
      <dgm:t>
        <a:bodyPr/>
        <a:lstStyle/>
        <a:p>
          <a:endParaRPr lang="en-US"/>
        </a:p>
      </dgm:t>
    </dgm:pt>
    <dgm:pt modelId="{C3B9A8C5-D990-4D2D-8F02-ABAA13935866}">
      <dgm:prSet phldrT="[Text]" custT="1"/>
      <dgm:spPr/>
      <dgm:t>
        <a:bodyPr/>
        <a:lstStyle/>
        <a:p>
          <a:r>
            <a:rPr lang="sr-Latn-CS" sz="1600" dirty="0" smtClean="0">
              <a:latin typeface="Times New Roman" pitchFamily="18" charset="0"/>
              <a:cs typeface="Times New Roman" pitchFamily="18" charset="0"/>
            </a:rPr>
            <a:t>Neformalni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56BFF4AF-0B9B-4292-8FF2-26B10604A111}" type="parTrans" cxnId="{42F13779-AFDA-460A-A7E8-DD9AE6EECAFD}">
      <dgm:prSet/>
      <dgm:spPr/>
      <dgm:t>
        <a:bodyPr/>
        <a:lstStyle/>
        <a:p>
          <a:endParaRPr lang="en-US"/>
        </a:p>
      </dgm:t>
    </dgm:pt>
    <dgm:pt modelId="{6CC70DBA-D9A7-4A2D-BC4B-DE2EC00AC589}" type="sibTrans" cxnId="{42F13779-AFDA-460A-A7E8-DD9AE6EECAFD}">
      <dgm:prSet/>
      <dgm:spPr/>
      <dgm:t>
        <a:bodyPr/>
        <a:lstStyle/>
        <a:p>
          <a:endParaRPr lang="en-US"/>
        </a:p>
      </dgm:t>
    </dgm:pt>
    <dgm:pt modelId="{5F8AB6A5-F13D-44CE-ADDC-63D36DAE8189}">
      <dgm:prSet phldrT="[Text]" custT="1"/>
      <dgm:spPr/>
      <dgm:t>
        <a:bodyPr anchor="t"/>
        <a:lstStyle/>
        <a:p>
          <a:pPr algn="l"/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Oslanjaju se na jasno definisane programe integracije novozaposlenih radnika.</a:t>
          </a:r>
        </a:p>
        <a:p>
          <a:pPr algn="l"/>
          <a:endParaRPr lang="sr-Latn-CS" sz="1400" dirty="0" smtClean="0"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Aktuelni su u procesu orijentacije i socijalizacije menadžera i drugih visokoobrazovanih kadrova.</a:t>
          </a:r>
          <a:endParaRPr lang="en-US" sz="1400" dirty="0">
            <a:latin typeface="Times New Roman" pitchFamily="18" charset="0"/>
            <a:cs typeface="Times New Roman" pitchFamily="18" charset="0"/>
          </a:endParaRPr>
        </a:p>
      </dgm:t>
    </dgm:pt>
    <dgm:pt modelId="{78335DEF-CE39-4146-8C18-B126B02CEE66}" type="parTrans" cxnId="{38086E7B-EF31-4190-B0A6-9804AF0BB080}">
      <dgm:prSet/>
      <dgm:spPr/>
      <dgm:t>
        <a:bodyPr/>
        <a:lstStyle/>
        <a:p>
          <a:endParaRPr lang="en-US"/>
        </a:p>
      </dgm:t>
    </dgm:pt>
    <dgm:pt modelId="{F75835F8-2E70-4218-86EC-D4C63316DDD3}" type="sibTrans" cxnId="{38086E7B-EF31-4190-B0A6-9804AF0BB080}">
      <dgm:prSet/>
      <dgm:spPr/>
      <dgm:t>
        <a:bodyPr/>
        <a:lstStyle/>
        <a:p>
          <a:endParaRPr lang="en-US"/>
        </a:p>
      </dgm:t>
    </dgm:pt>
    <dgm:pt modelId="{B4CC175F-8E88-4368-8015-BAEBAAB18EC8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sr-Latn-CS" sz="1400" baseline="0" dirty="0" smtClean="0">
              <a:latin typeface="Times New Roman" pitchFamily="18" charset="0"/>
            </a:rPr>
            <a:t>- Koriste se u slučaju    istovremenog prijema većeg broja radnika.</a:t>
          </a:r>
          <a:endParaRPr lang="sr-Latn-CS" sz="1000" baseline="0" dirty="0" smtClean="0">
            <a:latin typeface="Times New Roman" pitchFamily="18" charset="0"/>
          </a:endParaRPr>
        </a:p>
        <a:p>
          <a:pPr algn="l">
            <a:lnSpc>
              <a:spcPct val="100000"/>
            </a:lnSpc>
          </a:pPr>
          <a:r>
            <a:rPr lang="sr-Latn-CS" sz="1400" baseline="0" dirty="0" smtClean="0">
              <a:latin typeface="Times New Roman" pitchFamily="18" charset="0"/>
            </a:rPr>
            <a:t>- Predstavljaju vid početne (ulazne) obuke novozaposlenih za samostalno obavljanje radnih zadataka.</a:t>
          </a:r>
          <a:endParaRPr lang="sr-Latn-CS" sz="1000" baseline="0" dirty="0" smtClean="0">
            <a:latin typeface="Times New Roman" pitchFamily="18" charset="0"/>
          </a:endParaRPr>
        </a:p>
        <a:p>
          <a:pPr algn="l">
            <a:lnSpc>
              <a:spcPct val="100000"/>
            </a:lnSpc>
          </a:pPr>
          <a:r>
            <a:rPr lang="sr-Latn-CS" sz="1400" baseline="0" dirty="0" smtClean="0">
              <a:latin typeface="Times New Roman" pitchFamily="18" charset="0"/>
            </a:rPr>
            <a:t>- Imaju ceremonijalni karakter: svečani prijemi, obilasci, prikazivanje korporativnog filma, sastanak sa rukovodiocima i sl.</a:t>
          </a:r>
          <a:endParaRPr lang="en-US" sz="1400" baseline="0" dirty="0">
            <a:latin typeface="Times New Roman" pitchFamily="18" charset="0"/>
          </a:endParaRPr>
        </a:p>
      </dgm:t>
    </dgm:pt>
    <dgm:pt modelId="{93A1EF20-A306-4F52-A39C-6A2A1E5F6EDB}" type="parTrans" cxnId="{C353E9E4-F0DD-43C0-B48F-A9C351ED31C5}">
      <dgm:prSet/>
      <dgm:spPr/>
      <dgm:t>
        <a:bodyPr/>
        <a:lstStyle/>
        <a:p>
          <a:endParaRPr lang="en-US"/>
        </a:p>
      </dgm:t>
    </dgm:pt>
    <dgm:pt modelId="{339C5A19-06FB-4764-9A43-499BAE8693EF}" type="sibTrans" cxnId="{C353E9E4-F0DD-43C0-B48F-A9C351ED31C5}">
      <dgm:prSet/>
      <dgm:spPr/>
      <dgm:t>
        <a:bodyPr/>
        <a:lstStyle/>
        <a:p>
          <a:endParaRPr lang="en-US"/>
        </a:p>
      </dgm:t>
    </dgm:pt>
    <dgm:pt modelId="{E4FCB4BB-8A0D-4E09-93CE-DD9876F584EF}">
      <dgm:prSet phldrT="[Text]" custT="1"/>
      <dgm:spPr/>
      <dgm:t>
        <a:bodyPr/>
        <a:lstStyle/>
        <a:p>
          <a:r>
            <a:rPr lang="sr-Latn-CS" sz="1600" dirty="0" smtClean="0">
              <a:latin typeface="Times New Roman" pitchFamily="18" charset="0"/>
              <a:cs typeface="Times New Roman" pitchFamily="18" charset="0"/>
            </a:rPr>
            <a:t>Formalni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D3D8842F-67A4-41D2-B3E2-9C5F57DFB6B9}" type="parTrans" cxnId="{5FFE4781-87C8-4DCA-9351-B7E66AF09CAC}">
      <dgm:prSet/>
      <dgm:spPr/>
      <dgm:t>
        <a:bodyPr/>
        <a:lstStyle/>
        <a:p>
          <a:endParaRPr lang="en-US"/>
        </a:p>
      </dgm:t>
    </dgm:pt>
    <dgm:pt modelId="{D5C4E852-8710-44E6-95F0-1037B127D63E}" type="sibTrans" cxnId="{5FFE4781-87C8-4DCA-9351-B7E66AF09CAC}">
      <dgm:prSet/>
      <dgm:spPr/>
      <dgm:t>
        <a:bodyPr/>
        <a:lstStyle/>
        <a:p>
          <a:endParaRPr lang="en-US"/>
        </a:p>
      </dgm:t>
    </dgm:pt>
    <dgm:pt modelId="{CA88D7BA-608A-46C9-B548-68E79A220710}">
      <dgm:prSet phldrT="[Text]" custT="1"/>
      <dgm:spPr/>
      <dgm:t>
        <a:bodyPr anchor="t"/>
        <a:lstStyle/>
        <a:p>
          <a:pPr algn="l">
            <a:lnSpc>
              <a:spcPct val="100000"/>
            </a:lnSpc>
          </a:pPr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Odnose se na orijentaciju i osposobljavanje pojedinaca u kolektivu.</a:t>
          </a:r>
        </a:p>
        <a:p>
          <a:pPr algn="l">
            <a:lnSpc>
              <a:spcPct val="100000"/>
            </a:lnSpc>
          </a:pPr>
          <a:endParaRPr lang="sr-Latn-CS" sz="1400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r>
            <a:rPr lang="sr-Latn-CS" sz="1400" dirty="0" smtClean="0">
              <a:latin typeface="Times New Roman" pitchFamily="18" charset="0"/>
              <a:cs typeface="Times New Roman" pitchFamily="18" charset="0"/>
            </a:rPr>
            <a:t>- Novozaposlenom radniku dodeljuje se stariji i iskusniji kolega (mentor), koji ga upoznaje sa poslom i načinom rada i prati njegovo napredovanje i ponašanje u novoj sredini.</a:t>
          </a:r>
          <a:endParaRPr lang="en-US" sz="1400" dirty="0">
            <a:latin typeface="Times New Roman" pitchFamily="18" charset="0"/>
            <a:cs typeface="Times New Roman" pitchFamily="18" charset="0"/>
          </a:endParaRPr>
        </a:p>
      </dgm:t>
    </dgm:pt>
    <dgm:pt modelId="{96ED9EA9-6A72-4E8B-B247-3023028B7C30}" type="parTrans" cxnId="{28C771A6-8FA7-4179-9325-79ACE71510DB}">
      <dgm:prSet/>
      <dgm:spPr/>
      <dgm:t>
        <a:bodyPr/>
        <a:lstStyle/>
        <a:p>
          <a:endParaRPr lang="en-US"/>
        </a:p>
      </dgm:t>
    </dgm:pt>
    <dgm:pt modelId="{241A8CD7-C104-4DD1-BCE2-54C929F9DD5C}" type="sibTrans" cxnId="{28C771A6-8FA7-4179-9325-79ACE71510DB}">
      <dgm:prSet/>
      <dgm:spPr/>
      <dgm:t>
        <a:bodyPr/>
        <a:lstStyle/>
        <a:p>
          <a:endParaRPr lang="en-US"/>
        </a:p>
      </dgm:t>
    </dgm:pt>
    <dgm:pt modelId="{FE75D6BE-1381-4B7D-9479-AE4171CE8E6F}" type="pres">
      <dgm:prSet presAssocID="{FCF6C0D4-157D-455D-9FE4-F170AFE7A7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F56BEA0-9EC5-455B-862B-C329418F417A}" type="pres">
      <dgm:prSet presAssocID="{CA5C7DF0-15A3-4EA7-BB13-406B88F4AEC8}" presName="hierRoot1" presStyleCnt="0"/>
      <dgm:spPr/>
    </dgm:pt>
    <dgm:pt modelId="{53746775-D0B0-4B63-88CC-5897622D4641}" type="pres">
      <dgm:prSet presAssocID="{CA5C7DF0-15A3-4EA7-BB13-406B88F4AEC8}" presName="composite" presStyleCnt="0"/>
      <dgm:spPr/>
    </dgm:pt>
    <dgm:pt modelId="{7365164C-7E04-489F-B30A-8796AE313936}" type="pres">
      <dgm:prSet presAssocID="{CA5C7DF0-15A3-4EA7-BB13-406B88F4AEC8}" presName="background" presStyleLbl="node0" presStyleIdx="0" presStyleCnt="1"/>
      <dgm:spPr/>
    </dgm:pt>
    <dgm:pt modelId="{431C57ED-4E75-4F51-9FC4-6BB6E316C6C4}" type="pres">
      <dgm:prSet presAssocID="{CA5C7DF0-15A3-4EA7-BB13-406B88F4AEC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8FAD3B-54E4-4727-8666-9FDAB82265BA}" type="pres">
      <dgm:prSet presAssocID="{CA5C7DF0-15A3-4EA7-BB13-406B88F4AEC8}" presName="hierChild2" presStyleCnt="0"/>
      <dgm:spPr/>
    </dgm:pt>
    <dgm:pt modelId="{B5612BD7-665F-4450-8540-B54713FA1F90}" type="pres">
      <dgm:prSet presAssocID="{CEA12558-FED5-47E0-943B-53837C625416}" presName="Name10" presStyleLbl="parChTrans1D2" presStyleIdx="0" presStyleCnt="4"/>
      <dgm:spPr/>
      <dgm:t>
        <a:bodyPr/>
        <a:lstStyle/>
        <a:p>
          <a:endParaRPr lang="en-US"/>
        </a:p>
      </dgm:t>
    </dgm:pt>
    <dgm:pt modelId="{25BCE606-CAD4-4C6E-A74D-48D04131432C}" type="pres">
      <dgm:prSet presAssocID="{3551410E-2CFB-4B9E-9607-06403114817C}" presName="hierRoot2" presStyleCnt="0"/>
      <dgm:spPr/>
    </dgm:pt>
    <dgm:pt modelId="{2D8E674D-BFE0-445D-8026-24E7B377ADBD}" type="pres">
      <dgm:prSet presAssocID="{3551410E-2CFB-4B9E-9607-06403114817C}" presName="composite2" presStyleCnt="0"/>
      <dgm:spPr/>
    </dgm:pt>
    <dgm:pt modelId="{E4BE3BF9-44A8-426C-AB20-212084852896}" type="pres">
      <dgm:prSet presAssocID="{3551410E-2CFB-4B9E-9607-06403114817C}" presName="background2" presStyleLbl="node2" presStyleIdx="0" presStyleCnt="4"/>
      <dgm:spPr/>
    </dgm:pt>
    <dgm:pt modelId="{C3DCB826-F33C-47D3-BF11-06600A500948}" type="pres">
      <dgm:prSet presAssocID="{3551410E-2CFB-4B9E-9607-06403114817C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15BACE-DB5E-4B83-8733-19EFB4829DC5}" type="pres">
      <dgm:prSet presAssocID="{3551410E-2CFB-4B9E-9607-06403114817C}" presName="hierChild3" presStyleCnt="0"/>
      <dgm:spPr/>
    </dgm:pt>
    <dgm:pt modelId="{18F9CA70-C1A9-4E5E-A3E6-EAAF5706627E}" type="pres">
      <dgm:prSet presAssocID="{93A1EF20-A306-4F52-A39C-6A2A1E5F6EDB}" presName="Name17" presStyleLbl="parChTrans1D3" presStyleIdx="0" presStyleCnt="4"/>
      <dgm:spPr/>
      <dgm:t>
        <a:bodyPr/>
        <a:lstStyle/>
        <a:p>
          <a:endParaRPr lang="en-US"/>
        </a:p>
      </dgm:t>
    </dgm:pt>
    <dgm:pt modelId="{82FFC213-8791-4398-B4BD-C2587B6B5C84}" type="pres">
      <dgm:prSet presAssocID="{B4CC175F-8E88-4368-8015-BAEBAAB18EC8}" presName="hierRoot3" presStyleCnt="0"/>
      <dgm:spPr/>
    </dgm:pt>
    <dgm:pt modelId="{CCA90038-C82D-4D9E-BE36-DA60E9C37A0D}" type="pres">
      <dgm:prSet presAssocID="{B4CC175F-8E88-4368-8015-BAEBAAB18EC8}" presName="composite3" presStyleCnt="0"/>
      <dgm:spPr/>
    </dgm:pt>
    <dgm:pt modelId="{8BBA0096-46FD-457C-8E21-FD0332A454D5}" type="pres">
      <dgm:prSet presAssocID="{B4CC175F-8E88-4368-8015-BAEBAAB18EC8}" presName="background3" presStyleLbl="node3" presStyleIdx="0" presStyleCnt="4"/>
      <dgm:spPr/>
    </dgm:pt>
    <dgm:pt modelId="{6ABC6F14-01B0-4A73-B7CD-3BB059D0413B}" type="pres">
      <dgm:prSet presAssocID="{B4CC175F-8E88-4368-8015-BAEBAAB18EC8}" presName="text3" presStyleLbl="fgAcc3" presStyleIdx="0" presStyleCnt="4" custScaleX="121267" custScaleY="338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E133B5-13B8-4962-9C37-E046F7394192}" type="pres">
      <dgm:prSet presAssocID="{B4CC175F-8E88-4368-8015-BAEBAAB18EC8}" presName="hierChild4" presStyleCnt="0"/>
      <dgm:spPr/>
    </dgm:pt>
    <dgm:pt modelId="{2F58E30F-83B6-4C6F-BB03-F06E95358E4D}" type="pres">
      <dgm:prSet presAssocID="{E6576F46-57B0-4925-AE8B-BD454C3CD6EC}" presName="Name10" presStyleLbl="parChTrans1D2" presStyleIdx="1" presStyleCnt="4"/>
      <dgm:spPr/>
      <dgm:t>
        <a:bodyPr/>
        <a:lstStyle/>
        <a:p>
          <a:endParaRPr lang="en-US"/>
        </a:p>
      </dgm:t>
    </dgm:pt>
    <dgm:pt modelId="{867F5F4A-A633-4D68-BC5A-FAB60AF98051}" type="pres">
      <dgm:prSet presAssocID="{84610BAE-6D12-4A0B-99D6-B4C1E785DD87}" presName="hierRoot2" presStyleCnt="0"/>
      <dgm:spPr/>
    </dgm:pt>
    <dgm:pt modelId="{502D441F-7FBA-436A-9106-97C76EE85F2E}" type="pres">
      <dgm:prSet presAssocID="{84610BAE-6D12-4A0B-99D6-B4C1E785DD87}" presName="composite2" presStyleCnt="0"/>
      <dgm:spPr/>
    </dgm:pt>
    <dgm:pt modelId="{8C4F2F9E-A5C9-49F6-ADED-870734C4475E}" type="pres">
      <dgm:prSet presAssocID="{84610BAE-6D12-4A0B-99D6-B4C1E785DD87}" presName="background2" presStyleLbl="node2" presStyleIdx="1" presStyleCnt="4"/>
      <dgm:spPr/>
    </dgm:pt>
    <dgm:pt modelId="{255AEE4A-1427-416A-B5B5-40373CCDFCF3}" type="pres">
      <dgm:prSet presAssocID="{84610BAE-6D12-4A0B-99D6-B4C1E785DD87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3C3788-C37D-422C-B730-30D73A87915A}" type="pres">
      <dgm:prSet presAssocID="{84610BAE-6D12-4A0B-99D6-B4C1E785DD87}" presName="hierChild3" presStyleCnt="0"/>
      <dgm:spPr/>
    </dgm:pt>
    <dgm:pt modelId="{69520A06-CFA6-4BF3-A156-82A14B3CD7F4}" type="pres">
      <dgm:prSet presAssocID="{96ED9EA9-6A72-4E8B-B247-3023028B7C3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A399E0AA-5CD0-4D78-8FC2-95CC11D6AE35}" type="pres">
      <dgm:prSet presAssocID="{CA88D7BA-608A-46C9-B548-68E79A220710}" presName="hierRoot3" presStyleCnt="0"/>
      <dgm:spPr/>
    </dgm:pt>
    <dgm:pt modelId="{EE4FD6E3-6C5D-4D18-B0AD-29FDA3CAF414}" type="pres">
      <dgm:prSet presAssocID="{CA88D7BA-608A-46C9-B548-68E79A220710}" presName="composite3" presStyleCnt="0"/>
      <dgm:spPr/>
    </dgm:pt>
    <dgm:pt modelId="{05A95BC2-CE91-46EF-B90D-AC4E5D2C2188}" type="pres">
      <dgm:prSet presAssocID="{CA88D7BA-608A-46C9-B548-68E79A220710}" presName="background3" presStyleLbl="node3" presStyleIdx="1" presStyleCnt="4"/>
      <dgm:spPr/>
    </dgm:pt>
    <dgm:pt modelId="{7BEABE7F-081F-415F-A55A-153627BEE2D8}" type="pres">
      <dgm:prSet presAssocID="{CA88D7BA-608A-46C9-B548-68E79A220710}" presName="text3" presStyleLbl="fgAcc3" presStyleIdx="1" presStyleCnt="4" custScaleX="118476" custScaleY="3384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B92D8E-A098-4D21-8F17-583B55C0921B}" type="pres">
      <dgm:prSet presAssocID="{CA88D7BA-608A-46C9-B548-68E79A220710}" presName="hierChild4" presStyleCnt="0"/>
      <dgm:spPr/>
    </dgm:pt>
    <dgm:pt modelId="{4F5FD25E-E768-4B02-ADDA-83C51FA2E7FB}" type="pres">
      <dgm:prSet presAssocID="{D3D8842F-67A4-41D2-B3E2-9C5F57DFB6B9}" presName="Name10" presStyleLbl="parChTrans1D2" presStyleIdx="2" presStyleCnt="4"/>
      <dgm:spPr/>
      <dgm:t>
        <a:bodyPr/>
        <a:lstStyle/>
        <a:p>
          <a:endParaRPr lang="en-US"/>
        </a:p>
      </dgm:t>
    </dgm:pt>
    <dgm:pt modelId="{5586996D-63F3-4B0B-BF09-3A522FE506E0}" type="pres">
      <dgm:prSet presAssocID="{E4FCB4BB-8A0D-4E09-93CE-DD9876F584EF}" presName="hierRoot2" presStyleCnt="0"/>
      <dgm:spPr/>
    </dgm:pt>
    <dgm:pt modelId="{B2E8399B-CB77-4867-BC09-AF165361A368}" type="pres">
      <dgm:prSet presAssocID="{E4FCB4BB-8A0D-4E09-93CE-DD9876F584EF}" presName="composite2" presStyleCnt="0"/>
      <dgm:spPr/>
    </dgm:pt>
    <dgm:pt modelId="{553BDCD1-BD0B-4C99-8769-D0F9DA0176D7}" type="pres">
      <dgm:prSet presAssocID="{E4FCB4BB-8A0D-4E09-93CE-DD9876F584EF}" presName="background2" presStyleLbl="node2" presStyleIdx="2" presStyleCnt="4"/>
      <dgm:spPr/>
    </dgm:pt>
    <dgm:pt modelId="{7E09E89F-F9BF-4FAD-AE62-3AD2CA3D6033}" type="pres">
      <dgm:prSet presAssocID="{E4FCB4BB-8A0D-4E09-93CE-DD9876F584EF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006E60-019C-4394-A3BB-AE08E41FB868}" type="pres">
      <dgm:prSet presAssocID="{E4FCB4BB-8A0D-4E09-93CE-DD9876F584EF}" presName="hierChild3" presStyleCnt="0"/>
      <dgm:spPr/>
    </dgm:pt>
    <dgm:pt modelId="{BF6D4D49-6174-480F-B87D-E7A6474BCED0}" type="pres">
      <dgm:prSet presAssocID="{78335DEF-CE39-4146-8C18-B126B02CEE6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261B31E4-CA49-44A7-84A1-DB8F52BA7DB0}" type="pres">
      <dgm:prSet presAssocID="{5F8AB6A5-F13D-44CE-ADDC-63D36DAE8189}" presName="hierRoot3" presStyleCnt="0"/>
      <dgm:spPr/>
    </dgm:pt>
    <dgm:pt modelId="{A2BC4B70-9914-49CB-9ABF-90A1F73E2CC3}" type="pres">
      <dgm:prSet presAssocID="{5F8AB6A5-F13D-44CE-ADDC-63D36DAE8189}" presName="composite3" presStyleCnt="0"/>
      <dgm:spPr/>
    </dgm:pt>
    <dgm:pt modelId="{0B9F16F0-84C2-40DA-870B-0B271ED3CD1B}" type="pres">
      <dgm:prSet presAssocID="{5F8AB6A5-F13D-44CE-ADDC-63D36DAE8189}" presName="background3" presStyleLbl="node3" presStyleIdx="2" presStyleCnt="4"/>
      <dgm:spPr/>
    </dgm:pt>
    <dgm:pt modelId="{7F2FC7EA-2710-4917-8F6B-2C2CBF280AA8}" type="pres">
      <dgm:prSet presAssocID="{5F8AB6A5-F13D-44CE-ADDC-63D36DAE8189}" presName="text3" presStyleLbl="fgAcc3" presStyleIdx="2" presStyleCnt="4" custScaleX="121441" custScaleY="3390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1E51D6-AF2B-4D7D-AA43-AFE59E16525D}" type="pres">
      <dgm:prSet presAssocID="{5F8AB6A5-F13D-44CE-ADDC-63D36DAE8189}" presName="hierChild4" presStyleCnt="0"/>
      <dgm:spPr/>
    </dgm:pt>
    <dgm:pt modelId="{1701F1FA-5FB3-43FD-AB58-FC038C029638}" type="pres">
      <dgm:prSet presAssocID="{56BFF4AF-0B9B-4292-8FF2-26B10604A111}" presName="Name10" presStyleLbl="parChTrans1D2" presStyleIdx="3" presStyleCnt="4"/>
      <dgm:spPr/>
      <dgm:t>
        <a:bodyPr/>
        <a:lstStyle/>
        <a:p>
          <a:endParaRPr lang="en-US"/>
        </a:p>
      </dgm:t>
    </dgm:pt>
    <dgm:pt modelId="{8CD3233F-BFFA-487B-9D6B-902CB942D293}" type="pres">
      <dgm:prSet presAssocID="{C3B9A8C5-D990-4D2D-8F02-ABAA13935866}" presName="hierRoot2" presStyleCnt="0"/>
      <dgm:spPr/>
    </dgm:pt>
    <dgm:pt modelId="{ECA5E562-B291-4281-82CD-60A4C4B3293D}" type="pres">
      <dgm:prSet presAssocID="{C3B9A8C5-D990-4D2D-8F02-ABAA13935866}" presName="composite2" presStyleCnt="0"/>
      <dgm:spPr/>
    </dgm:pt>
    <dgm:pt modelId="{5C860D30-602E-4B1C-8ADE-A2FEEC625EE2}" type="pres">
      <dgm:prSet presAssocID="{C3B9A8C5-D990-4D2D-8F02-ABAA13935866}" presName="background2" presStyleLbl="node2" presStyleIdx="3" presStyleCnt="4"/>
      <dgm:spPr/>
    </dgm:pt>
    <dgm:pt modelId="{7F04299A-2FAF-4A2B-ADBD-17C9E5077D20}" type="pres">
      <dgm:prSet presAssocID="{C3B9A8C5-D990-4D2D-8F02-ABAA1393586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AD017D-EC69-495B-8DFE-748954F3BA81}" type="pres">
      <dgm:prSet presAssocID="{C3B9A8C5-D990-4D2D-8F02-ABAA13935866}" presName="hierChild3" presStyleCnt="0"/>
      <dgm:spPr/>
    </dgm:pt>
    <dgm:pt modelId="{9F2D5233-427A-44D1-A902-59BCBD5792B7}" type="pres">
      <dgm:prSet presAssocID="{DE5D5081-4764-4145-8F90-C5092389A078}" presName="Name17" presStyleLbl="parChTrans1D3" presStyleIdx="3" presStyleCnt="4"/>
      <dgm:spPr/>
      <dgm:t>
        <a:bodyPr/>
        <a:lstStyle/>
        <a:p>
          <a:endParaRPr lang="en-US"/>
        </a:p>
      </dgm:t>
    </dgm:pt>
    <dgm:pt modelId="{CEDF3326-CE44-4A3D-BB2E-C79894C4A856}" type="pres">
      <dgm:prSet presAssocID="{0676FCCB-048F-4A6A-8DD8-39EFBE6DD0A8}" presName="hierRoot3" presStyleCnt="0"/>
      <dgm:spPr/>
    </dgm:pt>
    <dgm:pt modelId="{83002881-4985-4775-967D-17061D8533E0}" type="pres">
      <dgm:prSet presAssocID="{0676FCCB-048F-4A6A-8DD8-39EFBE6DD0A8}" presName="composite3" presStyleCnt="0"/>
      <dgm:spPr/>
    </dgm:pt>
    <dgm:pt modelId="{7102CB0D-6E13-44B7-8F36-76540925E953}" type="pres">
      <dgm:prSet presAssocID="{0676FCCB-048F-4A6A-8DD8-39EFBE6DD0A8}" presName="background3" presStyleLbl="node3" presStyleIdx="3" presStyleCnt="4"/>
      <dgm:spPr/>
    </dgm:pt>
    <dgm:pt modelId="{FE2663EC-94AD-426B-946F-278C376CB56C}" type="pres">
      <dgm:prSet presAssocID="{0676FCCB-048F-4A6A-8DD8-39EFBE6DD0A8}" presName="text3" presStyleLbl="fgAcc3" presStyleIdx="3" presStyleCnt="4" custScaleX="114161" custScaleY="3390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E7C70F-4FE4-469D-B777-E3D1ABEA386A}" type="pres">
      <dgm:prSet presAssocID="{0676FCCB-048F-4A6A-8DD8-39EFBE6DD0A8}" presName="hierChild4" presStyleCnt="0"/>
      <dgm:spPr/>
    </dgm:pt>
  </dgm:ptLst>
  <dgm:cxnLst>
    <dgm:cxn modelId="{EC8518DD-4AD0-4610-A199-549567B6CA69}" type="presOf" srcId="{CA88D7BA-608A-46C9-B548-68E79A220710}" destId="{7BEABE7F-081F-415F-A55A-153627BEE2D8}" srcOrd="0" destOrd="0" presId="urn:microsoft.com/office/officeart/2005/8/layout/hierarchy1"/>
    <dgm:cxn modelId="{F96067A9-598F-47D5-BB0C-02E0C5610B5C}" type="presOf" srcId="{DE5D5081-4764-4145-8F90-C5092389A078}" destId="{9F2D5233-427A-44D1-A902-59BCBD5792B7}" srcOrd="0" destOrd="0" presId="urn:microsoft.com/office/officeart/2005/8/layout/hierarchy1"/>
    <dgm:cxn modelId="{42F13779-AFDA-460A-A7E8-DD9AE6EECAFD}" srcId="{CA5C7DF0-15A3-4EA7-BB13-406B88F4AEC8}" destId="{C3B9A8C5-D990-4D2D-8F02-ABAA13935866}" srcOrd="3" destOrd="0" parTransId="{56BFF4AF-0B9B-4292-8FF2-26B10604A111}" sibTransId="{6CC70DBA-D9A7-4A2D-BC4B-DE2EC00AC589}"/>
    <dgm:cxn modelId="{726DCFE5-860B-406B-B0CC-81EFE44C834C}" type="presOf" srcId="{CA5C7DF0-15A3-4EA7-BB13-406B88F4AEC8}" destId="{431C57ED-4E75-4F51-9FC4-6BB6E316C6C4}" srcOrd="0" destOrd="0" presId="urn:microsoft.com/office/officeart/2005/8/layout/hierarchy1"/>
    <dgm:cxn modelId="{6B2054AE-EB62-46FE-86DF-18F87979647D}" type="presOf" srcId="{56BFF4AF-0B9B-4292-8FF2-26B10604A111}" destId="{1701F1FA-5FB3-43FD-AB58-FC038C029638}" srcOrd="0" destOrd="0" presId="urn:microsoft.com/office/officeart/2005/8/layout/hierarchy1"/>
    <dgm:cxn modelId="{0B522D53-335B-4488-B67B-A4512C1F9746}" type="presOf" srcId="{D3D8842F-67A4-41D2-B3E2-9C5F57DFB6B9}" destId="{4F5FD25E-E768-4B02-ADDA-83C51FA2E7FB}" srcOrd="0" destOrd="0" presId="urn:microsoft.com/office/officeart/2005/8/layout/hierarchy1"/>
    <dgm:cxn modelId="{9AD6DE20-4BDE-41AC-8D11-43848654A529}" srcId="{FCF6C0D4-157D-455D-9FE4-F170AFE7A71F}" destId="{CA5C7DF0-15A3-4EA7-BB13-406B88F4AEC8}" srcOrd="0" destOrd="0" parTransId="{B6C1D29C-BC42-47A8-8E3D-2F772FB64D5A}" sibTransId="{C81116B6-A4D9-4745-A5F5-E2DC5213AEB9}"/>
    <dgm:cxn modelId="{5FFE4781-87C8-4DCA-9351-B7E66AF09CAC}" srcId="{CA5C7DF0-15A3-4EA7-BB13-406B88F4AEC8}" destId="{E4FCB4BB-8A0D-4E09-93CE-DD9876F584EF}" srcOrd="2" destOrd="0" parTransId="{D3D8842F-67A4-41D2-B3E2-9C5F57DFB6B9}" sibTransId="{D5C4E852-8710-44E6-95F0-1037B127D63E}"/>
    <dgm:cxn modelId="{9FB9799E-9189-4D17-95C0-167830AE379B}" type="presOf" srcId="{78335DEF-CE39-4146-8C18-B126B02CEE66}" destId="{BF6D4D49-6174-480F-B87D-E7A6474BCED0}" srcOrd="0" destOrd="0" presId="urn:microsoft.com/office/officeart/2005/8/layout/hierarchy1"/>
    <dgm:cxn modelId="{6EFBC066-C59D-4965-8807-D49C71C483F2}" type="presOf" srcId="{84610BAE-6D12-4A0B-99D6-B4C1E785DD87}" destId="{255AEE4A-1427-416A-B5B5-40373CCDFCF3}" srcOrd="0" destOrd="0" presId="urn:microsoft.com/office/officeart/2005/8/layout/hierarchy1"/>
    <dgm:cxn modelId="{4DCDC184-B9EF-45CB-A060-7FCD53E5E2A4}" type="presOf" srcId="{93A1EF20-A306-4F52-A39C-6A2A1E5F6EDB}" destId="{18F9CA70-C1A9-4E5E-A3E6-EAAF5706627E}" srcOrd="0" destOrd="0" presId="urn:microsoft.com/office/officeart/2005/8/layout/hierarchy1"/>
    <dgm:cxn modelId="{ACD76BFD-0768-4B47-A92F-A2FC23600B19}" type="presOf" srcId="{C3B9A8C5-D990-4D2D-8F02-ABAA13935866}" destId="{7F04299A-2FAF-4A2B-ADBD-17C9E5077D20}" srcOrd="0" destOrd="0" presId="urn:microsoft.com/office/officeart/2005/8/layout/hierarchy1"/>
    <dgm:cxn modelId="{1523CD39-18E2-4EC8-94A1-CB066E0F15DA}" type="presOf" srcId="{E4FCB4BB-8A0D-4E09-93CE-DD9876F584EF}" destId="{7E09E89F-F9BF-4FAD-AE62-3AD2CA3D6033}" srcOrd="0" destOrd="0" presId="urn:microsoft.com/office/officeart/2005/8/layout/hierarchy1"/>
    <dgm:cxn modelId="{192817FF-6B0F-4C94-A9CC-828F97ECE5F6}" type="presOf" srcId="{0676FCCB-048F-4A6A-8DD8-39EFBE6DD0A8}" destId="{FE2663EC-94AD-426B-946F-278C376CB56C}" srcOrd="0" destOrd="0" presId="urn:microsoft.com/office/officeart/2005/8/layout/hierarchy1"/>
    <dgm:cxn modelId="{DCC18BDF-3F6C-4440-804F-2ED2E586687D}" type="presOf" srcId="{FCF6C0D4-157D-455D-9FE4-F170AFE7A71F}" destId="{FE75D6BE-1381-4B7D-9479-AE4171CE8E6F}" srcOrd="0" destOrd="0" presId="urn:microsoft.com/office/officeart/2005/8/layout/hierarchy1"/>
    <dgm:cxn modelId="{58BCF8BE-7EE5-41A9-BF5D-40713B7EFE43}" srcId="{C3B9A8C5-D990-4D2D-8F02-ABAA13935866}" destId="{0676FCCB-048F-4A6A-8DD8-39EFBE6DD0A8}" srcOrd="0" destOrd="0" parTransId="{DE5D5081-4764-4145-8F90-C5092389A078}" sibTransId="{E5600B15-825C-40A4-9908-D91FC725C87C}"/>
    <dgm:cxn modelId="{38086E7B-EF31-4190-B0A6-9804AF0BB080}" srcId="{E4FCB4BB-8A0D-4E09-93CE-DD9876F584EF}" destId="{5F8AB6A5-F13D-44CE-ADDC-63D36DAE8189}" srcOrd="0" destOrd="0" parTransId="{78335DEF-CE39-4146-8C18-B126B02CEE66}" sibTransId="{F75835F8-2E70-4218-86EC-D4C63316DDD3}"/>
    <dgm:cxn modelId="{096CD6FB-B63E-4B95-8C88-D83238935D38}" srcId="{CA5C7DF0-15A3-4EA7-BB13-406B88F4AEC8}" destId="{84610BAE-6D12-4A0B-99D6-B4C1E785DD87}" srcOrd="1" destOrd="0" parTransId="{E6576F46-57B0-4925-AE8B-BD454C3CD6EC}" sibTransId="{1487123F-D5DC-44FE-9ECD-5EC8EDEA4CE9}"/>
    <dgm:cxn modelId="{FC420ADE-7A11-461A-8939-33400364E8D9}" type="presOf" srcId="{E6576F46-57B0-4925-AE8B-BD454C3CD6EC}" destId="{2F58E30F-83B6-4C6F-BB03-F06E95358E4D}" srcOrd="0" destOrd="0" presId="urn:microsoft.com/office/officeart/2005/8/layout/hierarchy1"/>
    <dgm:cxn modelId="{53B78F2B-E859-4011-ACC4-6E6C7C33DD22}" type="presOf" srcId="{CEA12558-FED5-47E0-943B-53837C625416}" destId="{B5612BD7-665F-4450-8540-B54713FA1F90}" srcOrd="0" destOrd="0" presId="urn:microsoft.com/office/officeart/2005/8/layout/hierarchy1"/>
    <dgm:cxn modelId="{CA64A02F-1A8F-45BF-B9E9-D92CC85F29A8}" type="presOf" srcId="{96ED9EA9-6A72-4E8B-B247-3023028B7C30}" destId="{69520A06-CFA6-4BF3-A156-82A14B3CD7F4}" srcOrd="0" destOrd="0" presId="urn:microsoft.com/office/officeart/2005/8/layout/hierarchy1"/>
    <dgm:cxn modelId="{D54E9987-8B9C-40A0-962D-453D0E30C579}" type="presOf" srcId="{3551410E-2CFB-4B9E-9607-06403114817C}" destId="{C3DCB826-F33C-47D3-BF11-06600A500948}" srcOrd="0" destOrd="0" presId="urn:microsoft.com/office/officeart/2005/8/layout/hierarchy1"/>
    <dgm:cxn modelId="{C353E9E4-F0DD-43C0-B48F-A9C351ED31C5}" srcId="{3551410E-2CFB-4B9E-9607-06403114817C}" destId="{B4CC175F-8E88-4368-8015-BAEBAAB18EC8}" srcOrd="0" destOrd="0" parTransId="{93A1EF20-A306-4F52-A39C-6A2A1E5F6EDB}" sibTransId="{339C5A19-06FB-4764-9A43-499BAE8693EF}"/>
    <dgm:cxn modelId="{AA704185-6E8D-44EC-A640-66DAD7C97F62}" srcId="{CA5C7DF0-15A3-4EA7-BB13-406B88F4AEC8}" destId="{3551410E-2CFB-4B9E-9607-06403114817C}" srcOrd="0" destOrd="0" parTransId="{CEA12558-FED5-47E0-943B-53837C625416}" sibTransId="{4F78805B-52D3-4E52-9372-F1A8324CE74D}"/>
    <dgm:cxn modelId="{28C771A6-8FA7-4179-9325-79ACE71510DB}" srcId="{84610BAE-6D12-4A0B-99D6-B4C1E785DD87}" destId="{CA88D7BA-608A-46C9-B548-68E79A220710}" srcOrd="0" destOrd="0" parTransId="{96ED9EA9-6A72-4E8B-B247-3023028B7C30}" sibTransId="{241A8CD7-C104-4DD1-BCE2-54C929F9DD5C}"/>
    <dgm:cxn modelId="{F9E39F18-298F-4DFD-BCE7-A12A840818D1}" type="presOf" srcId="{5F8AB6A5-F13D-44CE-ADDC-63D36DAE8189}" destId="{7F2FC7EA-2710-4917-8F6B-2C2CBF280AA8}" srcOrd="0" destOrd="0" presId="urn:microsoft.com/office/officeart/2005/8/layout/hierarchy1"/>
    <dgm:cxn modelId="{89BE13F3-2C05-4A5C-A301-EA647945C9CE}" type="presOf" srcId="{B4CC175F-8E88-4368-8015-BAEBAAB18EC8}" destId="{6ABC6F14-01B0-4A73-B7CD-3BB059D0413B}" srcOrd="0" destOrd="0" presId="urn:microsoft.com/office/officeart/2005/8/layout/hierarchy1"/>
    <dgm:cxn modelId="{A102720C-D5EE-4C01-9D0D-D20E3D55C8BB}" type="presParOf" srcId="{FE75D6BE-1381-4B7D-9479-AE4171CE8E6F}" destId="{8F56BEA0-9EC5-455B-862B-C329418F417A}" srcOrd="0" destOrd="0" presId="urn:microsoft.com/office/officeart/2005/8/layout/hierarchy1"/>
    <dgm:cxn modelId="{ED0E81EF-7525-472C-8B81-143586D359D3}" type="presParOf" srcId="{8F56BEA0-9EC5-455B-862B-C329418F417A}" destId="{53746775-D0B0-4B63-88CC-5897622D4641}" srcOrd="0" destOrd="0" presId="urn:microsoft.com/office/officeart/2005/8/layout/hierarchy1"/>
    <dgm:cxn modelId="{D7BC1EA4-54FF-474F-82A5-C96B5E481092}" type="presParOf" srcId="{53746775-D0B0-4B63-88CC-5897622D4641}" destId="{7365164C-7E04-489F-B30A-8796AE313936}" srcOrd="0" destOrd="0" presId="urn:microsoft.com/office/officeart/2005/8/layout/hierarchy1"/>
    <dgm:cxn modelId="{F2D5B84E-890E-4A5A-A775-DDA5FBC4C8E6}" type="presParOf" srcId="{53746775-D0B0-4B63-88CC-5897622D4641}" destId="{431C57ED-4E75-4F51-9FC4-6BB6E316C6C4}" srcOrd="1" destOrd="0" presId="urn:microsoft.com/office/officeart/2005/8/layout/hierarchy1"/>
    <dgm:cxn modelId="{88D59378-0AA5-46C6-991E-067C5A5DB5D0}" type="presParOf" srcId="{8F56BEA0-9EC5-455B-862B-C329418F417A}" destId="{AA8FAD3B-54E4-4727-8666-9FDAB82265BA}" srcOrd="1" destOrd="0" presId="urn:microsoft.com/office/officeart/2005/8/layout/hierarchy1"/>
    <dgm:cxn modelId="{B6E65FE4-334C-4708-A5BC-26F33B313BB6}" type="presParOf" srcId="{AA8FAD3B-54E4-4727-8666-9FDAB82265BA}" destId="{B5612BD7-665F-4450-8540-B54713FA1F90}" srcOrd="0" destOrd="0" presId="urn:microsoft.com/office/officeart/2005/8/layout/hierarchy1"/>
    <dgm:cxn modelId="{414E0338-83A9-4BB2-8F72-ADDAFF0E9563}" type="presParOf" srcId="{AA8FAD3B-54E4-4727-8666-9FDAB82265BA}" destId="{25BCE606-CAD4-4C6E-A74D-48D04131432C}" srcOrd="1" destOrd="0" presId="urn:microsoft.com/office/officeart/2005/8/layout/hierarchy1"/>
    <dgm:cxn modelId="{DE3D5961-329F-45AF-9BF7-8848259C43D1}" type="presParOf" srcId="{25BCE606-CAD4-4C6E-A74D-48D04131432C}" destId="{2D8E674D-BFE0-445D-8026-24E7B377ADBD}" srcOrd="0" destOrd="0" presId="urn:microsoft.com/office/officeart/2005/8/layout/hierarchy1"/>
    <dgm:cxn modelId="{7A1577F9-6C8F-4C7F-B4A0-2816B77D5E40}" type="presParOf" srcId="{2D8E674D-BFE0-445D-8026-24E7B377ADBD}" destId="{E4BE3BF9-44A8-426C-AB20-212084852896}" srcOrd="0" destOrd="0" presId="urn:microsoft.com/office/officeart/2005/8/layout/hierarchy1"/>
    <dgm:cxn modelId="{830E0758-8645-47D7-8C06-4BCBCBB90B99}" type="presParOf" srcId="{2D8E674D-BFE0-445D-8026-24E7B377ADBD}" destId="{C3DCB826-F33C-47D3-BF11-06600A500948}" srcOrd="1" destOrd="0" presId="urn:microsoft.com/office/officeart/2005/8/layout/hierarchy1"/>
    <dgm:cxn modelId="{F4B1A832-FE70-4C2A-9613-C3230ECF2E56}" type="presParOf" srcId="{25BCE606-CAD4-4C6E-A74D-48D04131432C}" destId="{1C15BACE-DB5E-4B83-8733-19EFB4829DC5}" srcOrd="1" destOrd="0" presId="urn:microsoft.com/office/officeart/2005/8/layout/hierarchy1"/>
    <dgm:cxn modelId="{C0F96503-DD6A-4B19-85F3-C69E10BEFCB5}" type="presParOf" srcId="{1C15BACE-DB5E-4B83-8733-19EFB4829DC5}" destId="{18F9CA70-C1A9-4E5E-A3E6-EAAF5706627E}" srcOrd="0" destOrd="0" presId="urn:microsoft.com/office/officeart/2005/8/layout/hierarchy1"/>
    <dgm:cxn modelId="{70C095B5-F6BF-4BA5-BDFC-46F1D074E6E5}" type="presParOf" srcId="{1C15BACE-DB5E-4B83-8733-19EFB4829DC5}" destId="{82FFC213-8791-4398-B4BD-C2587B6B5C84}" srcOrd="1" destOrd="0" presId="urn:microsoft.com/office/officeart/2005/8/layout/hierarchy1"/>
    <dgm:cxn modelId="{51F60C90-D1BF-46DA-AC13-C8B4D420E799}" type="presParOf" srcId="{82FFC213-8791-4398-B4BD-C2587B6B5C84}" destId="{CCA90038-C82D-4D9E-BE36-DA60E9C37A0D}" srcOrd="0" destOrd="0" presId="urn:microsoft.com/office/officeart/2005/8/layout/hierarchy1"/>
    <dgm:cxn modelId="{125140DC-F391-4838-88A5-51BA9E562CAF}" type="presParOf" srcId="{CCA90038-C82D-4D9E-BE36-DA60E9C37A0D}" destId="{8BBA0096-46FD-457C-8E21-FD0332A454D5}" srcOrd="0" destOrd="0" presId="urn:microsoft.com/office/officeart/2005/8/layout/hierarchy1"/>
    <dgm:cxn modelId="{E0FBBD90-C24B-483B-B168-EC19A414259B}" type="presParOf" srcId="{CCA90038-C82D-4D9E-BE36-DA60E9C37A0D}" destId="{6ABC6F14-01B0-4A73-B7CD-3BB059D0413B}" srcOrd="1" destOrd="0" presId="urn:microsoft.com/office/officeart/2005/8/layout/hierarchy1"/>
    <dgm:cxn modelId="{1C8988BA-F2A7-4409-9CA1-CE7F2D2B2A61}" type="presParOf" srcId="{82FFC213-8791-4398-B4BD-C2587B6B5C84}" destId="{93E133B5-13B8-4962-9C37-E046F7394192}" srcOrd="1" destOrd="0" presId="urn:microsoft.com/office/officeart/2005/8/layout/hierarchy1"/>
    <dgm:cxn modelId="{89E546BE-992F-48D1-87D4-328BCE0CAC9D}" type="presParOf" srcId="{AA8FAD3B-54E4-4727-8666-9FDAB82265BA}" destId="{2F58E30F-83B6-4C6F-BB03-F06E95358E4D}" srcOrd="2" destOrd="0" presId="urn:microsoft.com/office/officeart/2005/8/layout/hierarchy1"/>
    <dgm:cxn modelId="{856DBD61-AA0C-4427-B0AD-83D544EF3853}" type="presParOf" srcId="{AA8FAD3B-54E4-4727-8666-9FDAB82265BA}" destId="{867F5F4A-A633-4D68-BC5A-FAB60AF98051}" srcOrd="3" destOrd="0" presId="urn:microsoft.com/office/officeart/2005/8/layout/hierarchy1"/>
    <dgm:cxn modelId="{F92B39AE-41E7-4695-BEFC-328A22E367BC}" type="presParOf" srcId="{867F5F4A-A633-4D68-BC5A-FAB60AF98051}" destId="{502D441F-7FBA-436A-9106-97C76EE85F2E}" srcOrd="0" destOrd="0" presId="urn:microsoft.com/office/officeart/2005/8/layout/hierarchy1"/>
    <dgm:cxn modelId="{2C6F73D9-BDE6-445F-A9EE-7010E710B568}" type="presParOf" srcId="{502D441F-7FBA-436A-9106-97C76EE85F2E}" destId="{8C4F2F9E-A5C9-49F6-ADED-870734C4475E}" srcOrd="0" destOrd="0" presId="urn:microsoft.com/office/officeart/2005/8/layout/hierarchy1"/>
    <dgm:cxn modelId="{4B252058-5FF7-4DF7-B79E-69AA4FC5D3DC}" type="presParOf" srcId="{502D441F-7FBA-436A-9106-97C76EE85F2E}" destId="{255AEE4A-1427-416A-B5B5-40373CCDFCF3}" srcOrd="1" destOrd="0" presId="urn:microsoft.com/office/officeart/2005/8/layout/hierarchy1"/>
    <dgm:cxn modelId="{CE5D6003-1C47-4842-A74B-A3ADEF44D260}" type="presParOf" srcId="{867F5F4A-A633-4D68-BC5A-FAB60AF98051}" destId="{DC3C3788-C37D-422C-B730-30D73A87915A}" srcOrd="1" destOrd="0" presId="urn:microsoft.com/office/officeart/2005/8/layout/hierarchy1"/>
    <dgm:cxn modelId="{1A7D603B-4B0D-48DF-A730-E85048187B5D}" type="presParOf" srcId="{DC3C3788-C37D-422C-B730-30D73A87915A}" destId="{69520A06-CFA6-4BF3-A156-82A14B3CD7F4}" srcOrd="0" destOrd="0" presId="urn:microsoft.com/office/officeart/2005/8/layout/hierarchy1"/>
    <dgm:cxn modelId="{FA91FC88-56C4-4ED0-9A0B-3B9748D589C8}" type="presParOf" srcId="{DC3C3788-C37D-422C-B730-30D73A87915A}" destId="{A399E0AA-5CD0-4D78-8FC2-95CC11D6AE35}" srcOrd="1" destOrd="0" presId="urn:microsoft.com/office/officeart/2005/8/layout/hierarchy1"/>
    <dgm:cxn modelId="{215640F1-4943-4DD5-BDE9-34A45326CF9A}" type="presParOf" srcId="{A399E0AA-5CD0-4D78-8FC2-95CC11D6AE35}" destId="{EE4FD6E3-6C5D-4D18-B0AD-29FDA3CAF414}" srcOrd="0" destOrd="0" presId="urn:microsoft.com/office/officeart/2005/8/layout/hierarchy1"/>
    <dgm:cxn modelId="{DE4BDC9F-CCC9-40FE-AD42-5094E0972FBF}" type="presParOf" srcId="{EE4FD6E3-6C5D-4D18-B0AD-29FDA3CAF414}" destId="{05A95BC2-CE91-46EF-B90D-AC4E5D2C2188}" srcOrd="0" destOrd="0" presId="urn:microsoft.com/office/officeart/2005/8/layout/hierarchy1"/>
    <dgm:cxn modelId="{435F3B27-E067-4B3C-8664-C55702E7E472}" type="presParOf" srcId="{EE4FD6E3-6C5D-4D18-B0AD-29FDA3CAF414}" destId="{7BEABE7F-081F-415F-A55A-153627BEE2D8}" srcOrd="1" destOrd="0" presId="urn:microsoft.com/office/officeart/2005/8/layout/hierarchy1"/>
    <dgm:cxn modelId="{0100A47A-B560-44D8-899D-B867EFD2BE81}" type="presParOf" srcId="{A399E0AA-5CD0-4D78-8FC2-95CC11D6AE35}" destId="{AAB92D8E-A098-4D21-8F17-583B55C0921B}" srcOrd="1" destOrd="0" presId="urn:microsoft.com/office/officeart/2005/8/layout/hierarchy1"/>
    <dgm:cxn modelId="{92689E96-DFF8-45B8-9541-84B31D5EDE49}" type="presParOf" srcId="{AA8FAD3B-54E4-4727-8666-9FDAB82265BA}" destId="{4F5FD25E-E768-4B02-ADDA-83C51FA2E7FB}" srcOrd="4" destOrd="0" presId="urn:microsoft.com/office/officeart/2005/8/layout/hierarchy1"/>
    <dgm:cxn modelId="{73ACCF5C-95B7-445B-A136-0DDA2BDB41F8}" type="presParOf" srcId="{AA8FAD3B-54E4-4727-8666-9FDAB82265BA}" destId="{5586996D-63F3-4B0B-BF09-3A522FE506E0}" srcOrd="5" destOrd="0" presId="urn:microsoft.com/office/officeart/2005/8/layout/hierarchy1"/>
    <dgm:cxn modelId="{AE0CCBFC-F47D-423D-ACA3-2F65FFC624EF}" type="presParOf" srcId="{5586996D-63F3-4B0B-BF09-3A522FE506E0}" destId="{B2E8399B-CB77-4867-BC09-AF165361A368}" srcOrd="0" destOrd="0" presId="urn:microsoft.com/office/officeart/2005/8/layout/hierarchy1"/>
    <dgm:cxn modelId="{943D0007-7BBD-4850-9BA4-BD584A2E437D}" type="presParOf" srcId="{B2E8399B-CB77-4867-BC09-AF165361A368}" destId="{553BDCD1-BD0B-4C99-8769-D0F9DA0176D7}" srcOrd="0" destOrd="0" presId="urn:microsoft.com/office/officeart/2005/8/layout/hierarchy1"/>
    <dgm:cxn modelId="{F3F901D3-AFF2-427A-A2FE-0B20B75609AF}" type="presParOf" srcId="{B2E8399B-CB77-4867-BC09-AF165361A368}" destId="{7E09E89F-F9BF-4FAD-AE62-3AD2CA3D6033}" srcOrd="1" destOrd="0" presId="urn:microsoft.com/office/officeart/2005/8/layout/hierarchy1"/>
    <dgm:cxn modelId="{B8890916-0FB4-4177-B60B-6CBF2FBF2503}" type="presParOf" srcId="{5586996D-63F3-4B0B-BF09-3A522FE506E0}" destId="{45006E60-019C-4394-A3BB-AE08E41FB868}" srcOrd="1" destOrd="0" presId="urn:microsoft.com/office/officeart/2005/8/layout/hierarchy1"/>
    <dgm:cxn modelId="{D8372C02-B6E1-4BE6-9018-2C7EB94629CC}" type="presParOf" srcId="{45006E60-019C-4394-A3BB-AE08E41FB868}" destId="{BF6D4D49-6174-480F-B87D-E7A6474BCED0}" srcOrd="0" destOrd="0" presId="urn:microsoft.com/office/officeart/2005/8/layout/hierarchy1"/>
    <dgm:cxn modelId="{769880B6-7EB0-4644-96DA-027D40EF1247}" type="presParOf" srcId="{45006E60-019C-4394-A3BB-AE08E41FB868}" destId="{261B31E4-CA49-44A7-84A1-DB8F52BA7DB0}" srcOrd="1" destOrd="0" presId="urn:microsoft.com/office/officeart/2005/8/layout/hierarchy1"/>
    <dgm:cxn modelId="{80A5CC83-76A6-466C-A470-80FCB1A797CE}" type="presParOf" srcId="{261B31E4-CA49-44A7-84A1-DB8F52BA7DB0}" destId="{A2BC4B70-9914-49CB-9ABF-90A1F73E2CC3}" srcOrd="0" destOrd="0" presId="urn:microsoft.com/office/officeart/2005/8/layout/hierarchy1"/>
    <dgm:cxn modelId="{85F52F03-5D23-47D7-BBCC-1712CDDC8DE1}" type="presParOf" srcId="{A2BC4B70-9914-49CB-9ABF-90A1F73E2CC3}" destId="{0B9F16F0-84C2-40DA-870B-0B271ED3CD1B}" srcOrd="0" destOrd="0" presId="urn:microsoft.com/office/officeart/2005/8/layout/hierarchy1"/>
    <dgm:cxn modelId="{21E3BAB0-DEBF-43D8-884B-5F6E81BB5418}" type="presParOf" srcId="{A2BC4B70-9914-49CB-9ABF-90A1F73E2CC3}" destId="{7F2FC7EA-2710-4917-8F6B-2C2CBF280AA8}" srcOrd="1" destOrd="0" presId="urn:microsoft.com/office/officeart/2005/8/layout/hierarchy1"/>
    <dgm:cxn modelId="{AD297987-2160-460F-8689-2728F624F276}" type="presParOf" srcId="{261B31E4-CA49-44A7-84A1-DB8F52BA7DB0}" destId="{3B1E51D6-AF2B-4D7D-AA43-AFE59E16525D}" srcOrd="1" destOrd="0" presId="urn:microsoft.com/office/officeart/2005/8/layout/hierarchy1"/>
    <dgm:cxn modelId="{58D6EDD5-335A-416F-B73D-F3598F8A6DD9}" type="presParOf" srcId="{AA8FAD3B-54E4-4727-8666-9FDAB82265BA}" destId="{1701F1FA-5FB3-43FD-AB58-FC038C029638}" srcOrd="6" destOrd="0" presId="urn:microsoft.com/office/officeart/2005/8/layout/hierarchy1"/>
    <dgm:cxn modelId="{208528F6-DF1D-49A2-A14B-9218D77B1053}" type="presParOf" srcId="{AA8FAD3B-54E4-4727-8666-9FDAB82265BA}" destId="{8CD3233F-BFFA-487B-9D6B-902CB942D293}" srcOrd="7" destOrd="0" presId="urn:microsoft.com/office/officeart/2005/8/layout/hierarchy1"/>
    <dgm:cxn modelId="{BBBD6823-AD60-4347-89B9-8D8A4A66ABCA}" type="presParOf" srcId="{8CD3233F-BFFA-487B-9D6B-902CB942D293}" destId="{ECA5E562-B291-4281-82CD-60A4C4B3293D}" srcOrd="0" destOrd="0" presId="urn:microsoft.com/office/officeart/2005/8/layout/hierarchy1"/>
    <dgm:cxn modelId="{520E4E9B-B38D-4C93-839D-A432AC9CDFD3}" type="presParOf" srcId="{ECA5E562-B291-4281-82CD-60A4C4B3293D}" destId="{5C860D30-602E-4B1C-8ADE-A2FEEC625EE2}" srcOrd="0" destOrd="0" presId="urn:microsoft.com/office/officeart/2005/8/layout/hierarchy1"/>
    <dgm:cxn modelId="{34563CB7-76AA-4B0F-882E-536019440325}" type="presParOf" srcId="{ECA5E562-B291-4281-82CD-60A4C4B3293D}" destId="{7F04299A-2FAF-4A2B-ADBD-17C9E5077D20}" srcOrd="1" destOrd="0" presId="urn:microsoft.com/office/officeart/2005/8/layout/hierarchy1"/>
    <dgm:cxn modelId="{CB24043C-B832-444C-90C7-936B8D60938A}" type="presParOf" srcId="{8CD3233F-BFFA-487B-9D6B-902CB942D293}" destId="{EBAD017D-EC69-495B-8DFE-748954F3BA81}" srcOrd="1" destOrd="0" presId="urn:microsoft.com/office/officeart/2005/8/layout/hierarchy1"/>
    <dgm:cxn modelId="{CFD56245-A44F-437A-9A0D-60D1B5F1CB30}" type="presParOf" srcId="{EBAD017D-EC69-495B-8DFE-748954F3BA81}" destId="{9F2D5233-427A-44D1-A902-59BCBD5792B7}" srcOrd="0" destOrd="0" presId="urn:microsoft.com/office/officeart/2005/8/layout/hierarchy1"/>
    <dgm:cxn modelId="{E1BBD003-2BB1-4AB3-9096-0EA8D6C8A01C}" type="presParOf" srcId="{EBAD017D-EC69-495B-8DFE-748954F3BA81}" destId="{CEDF3326-CE44-4A3D-BB2E-C79894C4A856}" srcOrd="1" destOrd="0" presId="urn:microsoft.com/office/officeart/2005/8/layout/hierarchy1"/>
    <dgm:cxn modelId="{92624509-C512-426E-A536-D887903C6981}" type="presParOf" srcId="{CEDF3326-CE44-4A3D-BB2E-C79894C4A856}" destId="{83002881-4985-4775-967D-17061D8533E0}" srcOrd="0" destOrd="0" presId="urn:microsoft.com/office/officeart/2005/8/layout/hierarchy1"/>
    <dgm:cxn modelId="{F795F2A8-6E59-4859-A906-A59E68A76447}" type="presParOf" srcId="{83002881-4985-4775-967D-17061D8533E0}" destId="{7102CB0D-6E13-44B7-8F36-76540925E953}" srcOrd="0" destOrd="0" presId="urn:microsoft.com/office/officeart/2005/8/layout/hierarchy1"/>
    <dgm:cxn modelId="{9F51AE0C-FC4B-4458-895E-9C8D43C5B18F}" type="presParOf" srcId="{83002881-4985-4775-967D-17061D8533E0}" destId="{FE2663EC-94AD-426B-946F-278C376CB56C}" srcOrd="1" destOrd="0" presId="urn:microsoft.com/office/officeart/2005/8/layout/hierarchy1"/>
    <dgm:cxn modelId="{4D002791-1802-49B6-B37F-7C749478C50D}" type="presParOf" srcId="{CEDF3326-CE44-4A3D-BB2E-C79894C4A856}" destId="{06E7C70F-4FE4-469D-B777-E3D1ABEA38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D5233-427A-44D1-A902-59BCBD5792B7}">
      <dsp:nvSpPr>
        <dsp:cNvPr id="0" name=""/>
        <dsp:cNvSpPr/>
      </dsp:nvSpPr>
      <dsp:spPr>
        <a:xfrm>
          <a:off x="7500158" y="2507734"/>
          <a:ext cx="91440" cy="4523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23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01F1FA-5FB3-43FD-AB58-FC038C029638}">
      <dsp:nvSpPr>
        <dsp:cNvPr id="0" name=""/>
        <dsp:cNvSpPr/>
      </dsp:nvSpPr>
      <dsp:spPr>
        <a:xfrm>
          <a:off x="4246527" y="1067872"/>
          <a:ext cx="3299350" cy="452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33"/>
              </a:lnTo>
              <a:lnTo>
                <a:pt x="3299350" y="308233"/>
              </a:lnTo>
              <a:lnTo>
                <a:pt x="3299350" y="452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6D4D49-6174-480F-B87D-E7A6474BCED0}">
      <dsp:nvSpPr>
        <dsp:cNvPr id="0" name=""/>
        <dsp:cNvSpPr/>
      </dsp:nvSpPr>
      <dsp:spPr>
        <a:xfrm>
          <a:off x="5322509" y="2507734"/>
          <a:ext cx="91440" cy="4523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23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FD25E-E768-4B02-ADDA-83C51FA2E7FB}">
      <dsp:nvSpPr>
        <dsp:cNvPr id="0" name=""/>
        <dsp:cNvSpPr/>
      </dsp:nvSpPr>
      <dsp:spPr>
        <a:xfrm>
          <a:off x="4246527" y="1067872"/>
          <a:ext cx="1121701" cy="452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33"/>
              </a:lnTo>
              <a:lnTo>
                <a:pt x="1121701" y="308233"/>
              </a:lnTo>
              <a:lnTo>
                <a:pt x="1121701" y="452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20A06-CFA6-4BF3-A156-82A14B3CD7F4}">
      <dsp:nvSpPr>
        <dsp:cNvPr id="0" name=""/>
        <dsp:cNvSpPr/>
      </dsp:nvSpPr>
      <dsp:spPr>
        <a:xfrm>
          <a:off x="3111306" y="2507734"/>
          <a:ext cx="91440" cy="4523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23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58E30F-83B6-4C6F-BB03-F06E95358E4D}">
      <dsp:nvSpPr>
        <dsp:cNvPr id="0" name=""/>
        <dsp:cNvSpPr/>
      </dsp:nvSpPr>
      <dsp:spPr>
        <a:xfrm>
          <a:off x="3157026" y="1067872"/>
          <a:ext cx="1089500" cy="452305"/>
        </a:xfrm>
        <a:custGeom>
          <a:avLst/>
          <a:gdLst/>
          <a:ahLst/>
          <a:cxnLst/>
          <a:rect l="0" t="0" r="0" b="0"/>
          <a:pathLst>
            <a:path>
              <a:moveTo>
                <a:pt x="1089500" y="0"/>
              </a:moveTo>
              <a:lnTo>
                <a:pt x="1089500" y="308233"/>
              </a:lnTo>
              <a:lnTo>
                <a:pt x="0" y="308233"/>
              </a:lnTo>
              <a:lnTo>
                <a:pt x="0" y="452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9CA70-C1A9-4E5E-A3E6-EAAF5706627E}">
      <dsp:nvSpPr>
        <dsp:cNvPr id="0" name=""/>
        <dsp:cNvSpPr/>
      </dsp:nvSpPr>
      <dsp:spPr>
        <a:xfrm>
          <a:off x="901457" y="2507734"/>
          <a:ext cx="91440" cy="4523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23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12BD7-665F-4450-8540-B54713FA1F90}">
      <dsp:nvSpPr>
        <dsp:cNvPr id="0" name=""/>
        <dsp:cNvSpPr/>
      </dsp:nvSpPr>
      <dsp:spPr>
        <a:xfrm>
          <a:off x="947177" y="1067872"/>
          <a:ext cx="3299350" cy="452305"/>
        </a:xfrm>
        <a:custGeom>
          <a:avLst/>
          <a:gdLst/>
          <a:ahLst/>
          <a:cxnLst/>
          <a:rect l="0" t="0" r="0" b="0"/>
          <a:pathLst>
            <a:path>
              <a:moveTo>
                <a:pt x="3299350" y="0"/>
              </a:moveTo>
              <a:lnTo>
                <a:pt x="3299350" y="308233"/>
              </a:lnTo>
              <a:lnTo>
                <a:pt x="0" y="308233"/>
              </a:lnTo>
              <a:lnTo>
                <a:pt x="0" y="452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5164C-7E04-489F-B30A-8796AE313936}">
      <dsp:nvSpPr>
        <dsp:cNvPr id="0" name=""/>
        <dsp:cNvSpPr/>
      </dsp:nvSpPr>
      <dsp:spPr>
        <a:xfrm>
          <a:off x="3468925" y="80317"/>
          <a:ext cx="1555205" cy="987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C57ED-4E75-4F51-9FC4-6BB6E316C6C4}">
      <dsp:nvSpPr>
        <dsp:cNvPr id="0" name=""/>
        <dsp:cNvSpPr/>
      </dsp:nvSpPr>
      <dsp:spPr>
        <a:xfrm>
          <a:off x="3641725" y="244478"/>
          <a:ext cx="1555205" cy="98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Times New Roman" pitchFamily="18" charset="0"/>
              <a:cs typeface="Times New Roman" pitchFamily="18" charset="0"/>
            </a:rPr>
            <a:t>Oblici</a:t>
          </a: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kern="1200" dirty="0" err="1" smtClean="0">
              <a:latin typeface="Times New Roman" pitchFamily="18" charset="0"/>
              <a:cs typeface="Times New Roman" pitchFamily="18" charset="0"/>
            </a:rPr>
            <a:t>orijentacije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70649" y="273402"/>
        <a:ext cx="1497357" cy="929707"/>
      </dsp:txXfrm>
    </dsp:sp>
    <dsp:sp modelId="{E4BE3BF9-44A8-426C-AB20-212084852896}">
      <dsp:nvSpPr>
        <dsp:cNvPr id="0" name=""/>
        <dsp:cNvSpPr/>
      </dsp:nvSpPr>
      <dsp:spPr>
        <a:xfrm>
          <a:off x="169574" y="1520178"/>
          <a:ext cx="1555205" cy="987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DCB826-F33C-47D3-BF11-06600A500948}">
      <dsp:nvSpPr>
        <dsp:cNvPr id="0" name=""/>
        <dsp:cNvSpPr/>
      </dsp:nvSpPr>
      <dsp:spPr>
        <a:xfrm>
          <a:off x="342375" y="1684339"/>
          <a:ext cx="1555205" cy="98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Times New Roman" pitchFamily="18" charset="0"/>
              <a:cs typeface="Times New Roman" pitchFamily="18" charset="0"/>
            </a:rPr>
            <a:t>Grupni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1299" y="1713263"/>
        <a:ext cx="1497357" cy="929707"/>
      </dsp:txXfrm>
    </dsp:sp>
    <dsp:sp modelId="{8BBA0096-46FD-457C-8E21-FD0332A454D5}">
      <dsp:nvSpPr>
        <dsp:cNvPr id="0" name=""/>
        <dsp:cNvSpPr/>
      </dsp:nvSpPr>
      <dsp:spPr>
        <a:xfrm>
          <a:off x="4201" y="2960039"/>
          <a:ext cx="1885951" cy="33407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C6F14-01B0-4A73-B7CD-3BB059D0413B}">
      <dsp:nvSpPr>
        <dsp:cNvPr id="0" name=""/>
        <dsp:cNvSpPr/>
      </dsp:nvSpPr>
      <dsp:spPr>
        <a:xfrm>
          <a:off x="177002" y="3124200"/>
          <a:ext cx="1885951" cy="3340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baseline="0" dirty="0" smtClean="0">
              <a:latin typeface="Times New Roman" pitchFamily="18" charset="0"/>
            </a:rPr>
            <a:t>- Koriste se u slučaju    istovremenog prijema većeg broja radnika.</a:t>
          </a:r>
          <a:endParaRPr lang="sr-Latn-CS" sz="1000" kern="1200" baseline="0" dirty="0" smtClean="0">
            <a:latin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baseline="0" dirty="0" smtClean="0">
              <a:latin typeface="Times New Roman" pitchFamily="18" charset="0"/>
            </a:rPr>
            <a:t>- Predstavljaju vid početne (ulazne) obuke novozaposlenih za samostalno obavljanje radnih zadataka.</a:t>
          </a:r>
          <a:endParaRPr lang="sr-Latn-CS" sz="1000" kern="1200" baseline="0" dirty="0" smtClean="0">
            <a:latin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baseline="0" dirty="0" smtClean="0">
              <a:latin typeface="Times New Roman" pitchFamily="18" charset="0"/>
            </a:rPr>
            <a:t>- Imaju ceremonijalni karakter: svečani prijemi, obilasci, prikazivanje korporativnog filma, sastanak sa rukovodiocima i sl.</a:t>
          </a:r>
          <a:endParaRPr lang="en-US" sz="1400" kern="1200" baseline="0" dirty="0">
            <a:latin typeface="Times New Roman" pitchFamily="18" charset="0"/>
          </a:endParaRPr>
        </a:p>
      </dsp:txBody>
      <dsp:txXfrm>
        <a:off x="232240" y="3179438"/>
        <a:ext cx="1775475" cy="3230256"/>
      </dsp:txXfrm>
    </dsp:sp>
    <dsp:sp modelId="{8C4F2F9E-A5C9-49F6-ADED-870734C4475E}">
      <dsp:nvSpPr>
        <dsp:cNvPr id="0" name=""/>
        <dsp:cNvSpPr/>
      </dsp:nvSpPr>
      <dsp:spPr>
        <a:xfrm>
          <a:off x="2379424" y="1520178"/>
          <a:ext cx="1555205" cy="987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AEE4A-1427-416A-B5B5-40373CCDFCF3}">
      <dsp:nvSpPr>
        <dsp:cNvPr id="0" name=""/>
        <dsp:cNvSpPr/>
      </dsp:nvSpPr>
      <dsp:spPr>
        <a:xfrm>
          <a:off x="2552224" y="1684339"/>
          <a:ext cx="1555205" cy="98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600" kern="1200" dirty="0" smtClean="0">
              <a:latin typeface="Times New Roman" pitchFamily="18" charset="0"/>
              <a:cs typeface="Times New Roman" pitchFamily="18" charset="0"/>
            </a:rPr>
            <a:t>Individualni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81148" y="1713263"/>
        <a:ext cx="1497357" cy="929707"/>
      </dsp:txXfrm>
    </dsp:sp>
    <dsp:sp modelId="{05A95BC2-CE91-46EF-B90D-AC4E5D2C2188}">
      <dsp:nvSpPr>
        <dsp:cNvPr id="0" name=""/>
        <dsp:cNvSpPr/>
      </dsp:nvSpPr>
      <dsp:spPr>
        <a:xfrm>
          <a:off x="2235754" y="2960039"/>
          <a:ext cx="1842545" cy="3342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ABE7F-081F-415F-A55A-153627BEE2D8}">
      <dsp:nvSpPr>
        <dsp:cNvPr id="0" name=""/>
        <dsp:cNvSpPr/>
      </dsp:nvSpPr>
      <dsp:spPr>
        <a:xfrm>
          <a:off x="2408554" y="3124200"/>
          <a:ext cx="1842545" cy="33421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Odnose se na orijentaciju i osposobljavanje pojedinaca u kolektivu.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Novozaposlenom radniku dodeljuje se stariji i iskusniji kolega (mentor), koji ga upoznaje sa poslom i načinom rada i prati njegovo napredovanje i ponašanje u novoj sredini.</a:t>
          </a:r>
          <a:endParaRPr lang="en-US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62520" y="3178166"/>
        <a:ext cx="1734613" cy="3234202"/>
      </dsp:txXfrm>
    </dsp:sp>
    <dsp:sp modelId="{553BDCD1-BD0B-4C99-8769-D0F9DA0176D7}">
      <dsp:nvSpPr>
        <dsp:cNvPr id="0" name=""/>
        <dsp:cNvSpPr/>
      </dsp:nvSpPr>
      <dsp:spPr>
        <a:xfrm>
          <a:off x="4590626" y="1520178"/>
          <a:ext cx="1555205" cy="987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9E89F-F9BF-4FAD-AE62-3AD2CA3D6033}">
      <dsp:nvSpPr>
        <dsp:cNvPr id="0" name=""/>
        <dsp:cNvSpPr/>
      </dsp:nvSpPr>
      <dsp:spPr>
        <a:xfrm>
          <a:off x="4763427" y="1684339"/>
          <a:ext cx="1555205" cy="98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600" kern="1200" dirty="0" smtClean="0">
              <a:latin typeface="Times New Roman" pitchFamily="18" charset="0"/>
              <a:cs typeface="Times New Roman" pitchFamily="18" charset="0"/>
            </a:rPr>
            <a:t>Formalni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92351" y="1713263"/>
        <a:ext cx="1497357" cy="929707"/>
      </dsp:txXfrm>
    </dsp:sp>
    <dsp:sp modelId="{0B9F16F0-84C2-40DA-870B-0B271ED3CD1B}">
      <dsp:nvSpPr>
        <dsp:cNvPr id="0" name=""/>
        <dsp:cNvSpPr/>
      </dsp:nvSpPr>
      <dsp:spPr>
        <a:xfrm>
          <a:off x="4423900" y="2960039"/>
          <a:ext cx="1888657" cy="3348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FC7EA-2710-4917-8F6B-2C2CBF280AA8}">
      <dsp:nvSpPr>
        <dsp:cNvPr id="0" name=""/>
        <dsp:cNvSpPr/>
      </dsp:nvSpPr>
      <dsp:spPr>
        <a:xfrm>
          <a:off x="4596701" y="3124200"/>
          <a:ext cx="1888657" cy="3348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Oslanjaju se na jasno definisane programe integracije novozaposlenih radnika.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Aktuelni su u procesu orijentacije i socijalizacije menadžera i drugih visokoobrazovanih kadrova.</a:t>
          </a:r>
          <a:endParaRPr lang="en-US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2018" y="3179517"/>
        <a:ext cx="1778023" cy="3238048"/>
      </dsp:txXfrm>
    </dsp:sp>
    <dsp:sp modelId="{5C860D30-602E-4B1C-8ADE-A2FEEC625EE2}">
      <dsp:nvSpPr>
        <dsp:cNvPr id="0" name=""/>
        <dsp:cNvSpPr/>
      </dsp:nvSpPr>
      <dsp:spPr>
        <a:xfrm>
          <a:off x="6768275" y="1520178"/>
          <a:ext cx="1555205" cy="987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4299A-2FAF-4A2B-ADBD-17C9E5077D20}">
      <dsp:nvSpPr>
        <dsp:cNvPr id="0" name=""/>
        <dsp:cNvSpPr/>
      </dsp:nvSpPr>
      <dsp:spPr>
        <a:xfrm>
          <a:off x="6941076" y="1684339"/>
          <a:ext cx="1555205" cy="98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600" kern="1200" dirty="0" smtClean="0">
              <a:latin typeface="Times New Roman" pitchFamily="18" charset="0"/>
              <a:cs typeface="Times New Roman" pitchFamily="18" charset="0"/>
            </a:rPr>
            <a:t>Neformalni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70000" y="1713263"/>
        <a:ext cx="1497357" cy="929707"/>
      </dsp:txXfrm>
    </dsp:sp>
    <dsp:sp modelId="{7102CB0D-6E13-44B7-8F36-76540925E953}">
      <dsp:nvSpPr>
        <dsp:cNvPr id="0" name=""/>
        <dsp:cNvSpPr/>
      </dsp:nvSpPr>
      <dsp:spPr>
        <a:xfrm>
          <a:off x="6658159" y="2960039"/>
          <a:ext cx="1775438" cy="3348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663EC-94AD-426B-946F-278C376CB56C}">
      <dsp:nvSpPr>
        <dsp:cNvPr id="0" name=""/>
        <dsp:cNvSpPr/>
      </dsp:nvSpPr>
      <dsp:spPr>
        <a:xfrm>
          <a:off x="6830959" y="3124200"/>
          <a:ext cx="1775438" cy="3348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Podrazumevaju rutinske forme orijentacije koje se ne oslanjaju na definisane programe integracije zaposlenih.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CS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400" kern="1200" dirty="0" smtClean="0">
              <a:latin typeface="Times New Roman" pitchFamily="18" charset="0"/>
              <a:cs typeface="Times New Roman" pitchFamily="18" charset="0"/>
            </a:rPr>
            <a:t>- Koriste se prilikom popunjavanja radnih mesta na kojima se obavljaju jednostavniji i manje zahtevni poslovi. </a:t>
          </a:r>
          <a:endParaRPr lang="en-US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82960" y="3176201"/>
        <a:ext cx="1671436" cy="3244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D4099F4-2350-4651-91E7-C2C9F18EAE43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0A2D3C1-61D7-4AA1-A9E0-82B470BAC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76400"/>
            <a:ext cx="6172200" cy="1894362"/>
          </a:xfrm>
        </p:spPr>
        <p:txBody>
          <a:bodyPr/>
          <a:lstStyle/>
          <a:p>
            <a:pPr algn="ctr"/>
            <a:r>
              <a:rPr lang="en-US" dirty="0" err="1" smtClean="0"/>
              <a:t>Orijentacija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socijalizacija</a:t>
            </a:r>
            <a:r>
              <a:rPr lang="en-US" dirty="0" smtClean="0"/>
              <a:t> </a:t>
            </a:r>
            <a:r>
              <a:rPr lang="en-US" dirty="0" err="1" smtClean="0"/>
              <a:t>novozaposlenih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/>
              <a:t>d</a:t>
            </a:r>
            <a:r>
              <a:rPr lang="en-US" dirty="0" smtClean="0"/>
              <a:t>r </a:t>
            </a:r>
            <a:r>
              <a:rPr lang="en-US" dirty="0" err="1" smtClean="0"/>
              <a:t>Jelisaveta</a:t>
            </a:r>
            <a:r>
              <a:rPr lang="en-US" dirty="0" smtClean="0"/>
              <a:t> Vu</a:t>
            </a:r>
            <a:r>
              <a:rPr lang="sr-Latn-CS" dirty="0" smtClean="0"/>
              <a:t>čković, profesor</a:t>
            </a:r>
          </a:p>
          <a:p>
            <a:endParaRPr lang="sr-Latn-CS" dirty="0" smtClean="0"/>
          </a:p>
          <a:p>
            <a:r>
              <a:rPr lang="sr-Latn-CS" i="1" dirty="0" smtClean="0"/>
              <a:t>Odsek Visoka </a:t>
            </a:r>
            <a:r>
              <a:rPr lang="sr-Latn-CS" i="1" smtClean="0"/>
              <a:t>turistička škola strukovnih studija, Beograd, Srbija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 algn="ctr"/>
            <a:r>
              <a:rPr lang="sr-Latn-CS" b="1" dirty="0" smtClean="0"/>
              <a:t>Orijentacija novozaposlenih - pojam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8763000" cy="4800600"/>
          </a:xfrm>
        </p:spPr>
        <p:txBody>
          <a:bodyPr>
            <a:normAutofit/>
          </a:bodyPr>
          <a:lstStyle/>
          <a:p>
            <a:endParaRPr lang="sr-Latn-CS" b="1" dirty="0" smtClean="0"/>
          </a:p>
          <a:p>
            <a:r>
              <a:rPr lang="sr-Latn-CS" b="1" dirty="0" smtClean="0"/>
              <a:t>Orijentacija</a:t>
            </a:r>
            <a:r>
              <a:rPr lang="sr-Latn-CS" dirty="0" smtClean="0"/>
              <a:t> novozaposlenih obuhvata upoznavanje sa kolegama, turističkom kompanijom i njenom misijom i istorijom, informisanje o aktivnostima, potrošačima (turistima, gostima) i tradiciji turističke kompanije.</a:t>
            </a:r>
          </a:p>
          <a:p>
            <a:endParaRPr lang="sr-Latn-CS" dirty="0" smtClean="0"/>
          </a:p>
          <a:p>
            <a:r>
              <a:rPr lang="sr-Latn-CS" dirty="0" smtClean="0"/>
              <a:t>Programi orijentacije sežu od kratkog neformalnog uvođenja u posao do formalnih programa koji traju pola dana, a nekada i duže.</a:t>
            </a:r>
          </a:p>
          <a:p>
            <a:pPr>
              <a:buNone/>
            </a:pPr>
            <a:endParaRPr lang="sr-Latn-C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Orijentacija novozaposlenih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3000" cy="5029200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/>
              <a:t>Novozaposleni obično dobijaju odštampani ili virtuelni priručnik koji obuhvata pitanja kao što su: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radno vreme,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očekivani ili propisani način oblačenja (tzv. dress code),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analiza učinka, isplata nadoknada i godišnji odmori,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vodič kroz objekte turističke kompanije,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obaveštenja o beneficijama zaposlenih, personalnim politikama, dnevnim zadacima zaposlenih, organizaciji i poslovima turističke kompanije, kao i o bezbednosnim merama i propisima.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b="1" dirty="0" smtClean="0"/>
              <a:t>Orijentacija novozaposlenih - ciljevi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8200" cy="4873752"/>
          </a:xfrm>
        </p:spPr>
        <p:txBody>
          <a:bodyPr>
            <a:normAutofit lnSpcReduction="10000"/>
          </a:bodyPr>
          <a:lstStyle/>
          <a:p>
            <a:r>
              <a:rPr lang="sr-Latn-CS" dirty="0" smtClean="0"/>
              <a:t>Novozaposleni treba:</a:t>
            </a:r>
          </a:p>
          <a:p>
            <a:pPr>
              <a:buNone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da osete da su dobrodošli,</a:t>
            </a:r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da u opštim crtama razumeju organizaciju u turizmu u koju su došli (njenu prošlost, sadašnjost, organizacionu kulturu i viziju budućnosti),</a:t>
            </a:r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da se upoznaju sa ključnim činjenicama kao što su politike i procedure (kakav rad i kakvo ponašanje se od njega očekuje i da treba svoje ponašanje i delovanje da prilagodi ponašanju i delovanju koji su poželjni u firmi).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077200" cy="1143000"/>
          </a:xfrm>
        </p:spPr>
        <p:txBody>
          <a:bodyPr/>
          <a:lstStyle/>
          <a:p>
            <a:r>
              <a:rPr lang="sr-Latn-CS" b="1" dirty="0" smtClean="0"/>
              <a:t>Socijalizacija novozaposlenih - pojam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8458200" cy="5105400"/>
          </a:xfrm>
        </p:spPr>
        <p:txBody>
          <a:bodyPr>
            <a:normAutofit lnSpcReduction="10000"/>
          </a:bodyPr>
          <a:lstStyle/>
          <a:p>
            <a:r>
              <a:rPr lang="sr-Latn-CS" b="1" dirty="0" smtClean="0"/>
              <a:t>Socijalizacija novozaposlenih </a:t>
            </a:r>
            <a:r>
              <a:rPr lang="sr-Latn-CS" dirty="0" smtClean="0"/>
              <a:t>podrazumeva proces u kojem pojedinac postaje član grupe (tj. organizacije u turizmu), zatim učenje posla i konačno obučavanje kako da komunicira i radi sa ostalim članovima da bi se obavili zadaci.</a:t>
            </a:r>
          </a:p>
          <a:p>
            <a:endParaRPr lang="sr-Latn-CS" dirty="0" smtClean="0"/>
          </a:p>
          <a:p>
            <a:r>
              <a:rPr lang="sr-Latn-CS" dirty="0" smtClean="0"/>
              <a:t>To je neprekidan proces koji zahteva vreme i čiji je cilj da se svim zaposlenima “usade” stavovi, standardi, vrednosti i obrasci ponašanja koje konkretna organizacija u turizmu i njena odeljenja očekuju.</a:t>
            </a:r>
          </a:p>
          <a:p>
            <a:endParaRPr lang="sr-Latn-CS" dirty="0" smtClean="0"/>
          </a:p>
          <a:p>
            <a:r>
              <a:rPr lang="sr-Latn-CS" b="1" dirty="0" smtClean="0"/>
              <a:t>Cilj</a:t>
            </a:r>
            <a:r>
              <a:rPr lang="sr-Latn-CS" dirty="0" smtClean="0"/>
              <a:t> socijalizacija novozaposlenih: postizanje određenog stepena društvene jednoobraznosti, koja je neophodna da bi organizacija u turizmu radila efikasnije.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/>
              <a:t>Orijentacija i socijalizacija novozaposlenih  ciljevi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3000" cy="487375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sr-Latn-CS" dirty="0" smtClean="0"/>
              <a:t>Stvaranje povoljnog utiska o organizaciji u turizmu i uslovima rada u njoj.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Povećanje interpersonalnog prihvatanja i stvaranje osećaja pripadnosti organizaciji u turizmu.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Smanjenje fluktuacije (napuštanja organizacije od strane novozaposlenih).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Povećanje lojalnosti novozaposlenih organizaciji u turizmu.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Povećanje odgovornosti novozaposlenih za ostvarivanje ciljeva organizacije u turizmu i poštovanje uspostavljenih pravila i vrednosti u njoj.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Smanjenje odsustvovanja sa posla.</a:t>
            </a:r>
          </a:p>
          <a:p>
            <a:pPr marL="457200" indent="-457200">
              <a:buAutoNum type="arabicPeriod"/>
            </a:pPr>
            <a:r>
              <a:rPr lang="sr-Latn-CS" dirty="0" smtClean="0"/>
              <a:t>Povećanje radnog zadovoljstva i motivacije, što pozitivno utiče na radnu uspešnost.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52400" y="0"/>
          <a:ext cx="8610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Faze orijentacije i socijalizacije novozaposlenih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534400" cy="4873752"/>
          </a:xfrm>
        </p:spPr>
        <p:txBody>
          <a:bodyPr/>
          <a:lstStyle/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b="1" dirty="0" smtClean="0"/>
              <a:t>Pripremna faza, tzv. “anticipativna socijalizacija”</a:t>
            </a:r>
          </a:p>
          <a:p>
            <a:pPr marL="457200" indent="-457200">
              <a:buAutoNum type="arabicPeriod"/>
            </a:pPr>
            <a:endParaRPr lang="sr-Latn-CS" b="1" dirty="0" smtClean="0"/>
          </a:p>
          <a:p>
            <a:pPr marL="457200" indent="-457200">
              <a:buAutoNum type="arabicPeriod"/>
            </a:pPr>
            <a:r>
              <a:rPr lang="sr-Latn-CS" b="1" dirty="0" smtClean="0"/>
              <a:t>Faza suočavanja ili faza konfrontacije</a:t>
            </a:r>
          </a:p>
          <a:p>
            <a:pPr marL="457200" indent="-457200">
              <a:buAutoNum type="arabicPeriod"/>
            </a:pPr>
            <a:endParaRPr lang="sr-Latn-CS" b="1" dirty="0" smtClean="0"/>
          </a:p>
          <a:p>
            <a:pPr marL="457200" indent="-457200">
              <a:buAutoNum type="arabicPeriod"/>
            </a:pPr>
            <a:r>
              <a:rPr lang="sr-Latn-CS" b="1" dirty="0" smtClean="0"/>
              <a:t>Faza integracije ili faza metamorfoze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04800"/>
            <a:ext cx="8610600" cy="1143000"/>
          </a:xfrm>
        </p:spPr>
        <p:txBody>
          <a:bodyPr/>
          <a:lstStyle/>
          <a:p>
            <a:pPr algn="ctr"/>
            <a:r>
              <a:rPr lang="sr-Latn-CS" b="1" dirty="0" smtClean="0"/>
              <a:t>Pripremna faza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763000" cy="5486400"/>
          </a:xfrm>
        </p:spPr>
        <p:txBody>
          <a:bodyPr>
            <a:normAutofit fontScale="85000" lnSpcReduction="20000"/>
          </a:bodyPr>
          <a:lstStyle/>
          <a:p>
            <a:r>
              <a:rPr lang="sr-Latn-CS" dirty="0" smtClean="0"/>
              <a:t>Tzv. “</a:t>
            </a:r>
            <a:r>
              <a:rPr lang="sr-Latn-CS" i="1" dirty="0" smtClean="0"/>
              <a:t>anticipativna socijalizacija</a:t>
            </a:r>
            <a:r>
              <a:rPr lang="sr-Latn-CS" dirty="0" smtClean="0"/>
              <a:t>” – zasniva se na pretpostavkama kakav će biti rad u novoj organizaciji.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Počinje mnogo pre prvog dana na novom poslu, u periodu kada radnik samo razmišlja o njemu i prikuplja sve dostupne, relevantne informacije o organizaciji i o radnom mestu.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Izvori informacija o eventualnom budućem radnom mestu mogu biti: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oglasi, tj. konkursi za posao;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brošure, katalozi, video zapisi i drugi materijali o turističkoj kompaniji, njenom poslovanju, uslovima rada i razvojnim planovima;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usmene informacije, dobijene od već zaposlenih u konkretnoj turističkoj kompaniji (poznanika i prijatelja iz organizacije ili od intervjuista, zaposlenih u službi za ljudske resurse i drugim licima koja učestvuju u procesu selekcije zaposlenih).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Faza suočavanja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8915400" cy="5181600"/>
          </a:xfrm>
        </p:spPr>
        <p:txBody>
          <a:bodyPr/>
          <a:lstStyle/>
          <a:p>
            <a:r>
              <a:rPr lang="sr-Latn-CS" dirty="0" smtClean="0"/>
              <a:t>Nastaje kada novi radnik počne da radi u konkretnoj organizaciji turističke privrede.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Obično traje oko dve nedelje, a posebno je </a:t>
            </a:r>
            <a:r>
              <a:rPr lang="sr-Latn-CS" b="1" dirty="0" smtClean="0"/>
              <a:t>važan prvi dan</a:t>
            </a:r>
            <a:r>
              <a:rPr lang="sr-Latn-CS" dirty="0" smtClean="0"/>
              <a:t>.</a:t>
            </a:r>
          </a:p>
          <a:p>
            <a:endParaRPr lang="sr-Latn-CS" dirty="0" smtClean="0"/>
          </a:p>
          <a:p>
            <a:r>
              <a:rPr lang="sr-Latn-CS" dirty="0" smtClean="0"/>
              <a:t>U ovoj fazi stvara se temeljni odnos prema organizaciji, koji bitno utiče na dalji tok rada.</a:t>
            </a:r>
          </a:p>
          <a:p>
            <a:endParaRPr lang="sr-Latn-CS" dirty="0" smtClean="0"/>
          </a:p>
          <a:p>
            <a:r>
              <a:rPr lang="sr-Latn-CS" dirty="0" smtClean="0"/>
              <a:t>Radnik se upoznaje sa :</a:t>
            </a:r>
          </a:p>
          <a:p>
            <a:pPr>
              <a:buFontTx/>
              <a:buChar char="-"/>
            </a:pPr>
            <a:r>
              <a:rPr lang="sr-Latn-CS" dirty="0" smtClean="0"/>
              <a:t>pravilima i procedurama za obavljanje novog posla, </a:t>
            </a:r>
          </a:p>
          <a:p>
            <a:pPr>
              <a:buFontTx/>
              <a:buChar char="-"/>
            </a:pPr>
            <a:r>
              <a:rPr lang="sr-Latn-CS" dirty="0" smtClean="0"/>
              <a:t>kolegama, neposrednim menadžerima i mentorom,</a:t>
            </a:r>
          </a:p>
          <a:p>
            <a:pPr>
              <a:buFontTx/>
              <a:buChar char="-"/>
            </a:pPr>
            <a:r>
              <a:rPr lang="sr-Latn-CS" dirty="0" smtClean="0"/>
              <a:t>organizacionom kulturom turističke kompanije i dr.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Faza integracije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763000" cy="5334000"/>
          </a:xfrm>
        </p:spPr>
        <p:txBody>
          <a:bodyPr>
            <a:normAutofit fontScale="92500"/>
          </a:bodyPr>
          <a:lstStyle/>
          <a:p>
            <a:r>
              <a:rPr lang="sr-Latn-CS" i="1" dirty="0" smtClean="0"/>
              <a:t>Faza metamorfoze -</a:t>
            </a:r>
            <a:r>
              <a:rPr lang="sr-Latn-CS" dirty="0" smtClean="0"/>
              <a:t> karakteriše je ovladavanje novozaposlenog pravilima i načinom rada, prihvatanje uspostavljenih pravila ponašanja, prilagođavanje individualnih vrednosnih stavova i </a:t>
            </a:r>
            <a:r>
              <a:rPr lang="sr-Latn-CS" sz="1900" dirty="0" smtClean="0"/>
              <a:t>sl.</a:t>
            </a:r>
          </a:p>
          <a:p>
            <a:endParaRPr lang="sr-Latn-CS" dirty="0" smtClean="0"/>
          </a:p>
          <a:p>
            <a:r>
              <a:rPr lang="sr-Latn-CS" dirty="0" smtClean="0"/>
              <a:t>Važno je i obavestiti novozaposlenog o tome da li je njegovo početno ponašanje u skladu sa očekivanjima organizacije.</a:t>
            </a:r>
          </a:p>
          <a:p>
            <a:endParaRPr lang="sr-Latn-CS" dirty="0" smtClean="0"/>
          </a:p>
          <a:p>
            <a:r>
              <a:rPr lang="sr-Latn-CS" dirty="0" smtClean="0"/>
              <a:t>Način prezentacije neophodnih informacija u ovoj fazi:</a:t>
            </a:r>
          </a:p>
          <a:p>
            <a:pPr>
              <a:buFontTx/>
              <a:buChar char="-"/>
            </a:pPr>
            <a:r>
              <a:rPr lang="sr-Latn-CS" dirty="0" smtClean="0"/>
              <a:t>razgovor sa rukovodiocem,</a:t>
            </a:r>
          </a:p>
          <a:p>
            <a:pPr>
              <a:buFontTx/>
              <a:buChar char="-"/>
            </a:pPr>
            <a:r>
              <a:rPr lang="sr-Latn-CS" dirty="0" smtClean="0"/>
              <a:t>rad sa mentorom, </a:t>
            </a:r>
          </a:p>
          <a:p>
            <a:pPr>
              <a:buFontTx/>
              <a:buChar char="-"/>
            </a:pPr>
            <a:r>
              <a:rPr lang="sr-Latn-CS" dirty="0" smtClean="0"/>
              <a:t>pismena uputstva i standardi ponašanja, kao deo “paketa za orijentaciju i socijalizaciju”,</a:t>
            </a:r>
          </a:p>
          <a:p>
            <a:pPr>
              <a:buFontTx/>
              <a:buChar char="-"/>
            </a:pPr>
            <a:r>
              <a:rPr lang="sr-Latn-CS" dirty="0" smtClean="0"/>
              <a:t>upućivanje na uzore (“heroji”) i dr.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/>
          <a:lstStyle/>
          <a:p>
            <a:pPr algn="ctr"/>
            <a:r>
              <a:rPr lang="sr-Latn-CS" b="1" dirty="0" smtClean="0"/>
              <a:t>Pretpostavke dobrog sistema orijentacije i socijalizacije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458200" cy="487375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sr-Latn-CS" dirty="0" smtClean="0"/>
              <a:t>Korektan prijem novozaposlenih</a:t>
            </a:r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Obezbeđivanje neophodnih informacija za potrebe novozaposlenih</a:t>
            </a:r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Informisanje novozaposlenih na zadovoljavajući način (tačno, pravovremeno, razumljivo)</a:t>
            </a:r>
          </a:p>
          <a:p>
            <a:pPr marL="457200" indent="-457200">
              <a:buAutoNum type="arabicPeriod"/>
            </a:pPr>
            <a:endParaRPr lang="sr-Latn-CS" dirty="0" smtClean="0"/>
          </a:p>
          <a:p>
            <a:pPr marL="457200" indent="-457200">
              <a:buAutoNum type="arabicPeriod"/>
            </a:pPr>
            <a:r>
              <a:rPr lang="sr-Latn-CS" dirty="0" smtClean="0"/>
              <a:t>Evaluacija i prateći intervju (nekoliko nedelja ili meseci po okončanju procesa orijentacije i socijalizacije)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564</TotalTime>
  <Words>908</Words>
  <Application>Microsoft Office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Orijentacija i socijalizacija novozaposlenih</vt:lpstr>
      <vt:lpstr>Orijentacija novozaposlenih - pojam</vt:lpstr>
      <vt:lpstr>Orijentacija novozaposlenih</vt:lpstr>
      <vt:lpstr>Orijentacija novozaposlenih - ciljevi</vt:lpstr>
      <vt:lpstr>Socijalizacija novozaposlenih - pojam</vt:lpstr>
      <vt:lpstr>Orijentacija i socijalizacija novozaposlenih  ciljevi</vt:lpstr>
      <vt:lpstr>PowerPoint Presentation</vt:lpstr>
      <vt:lpstr>Faze orijentacije i socijalizacije novozaposlenih</vt:lpstr>
      <vt:lpstr>Pripremna faza </vt:lpstr>
      <vt:lpstr>Faza suočavanja</vt:lpstr>
      <vt:lpstr>Faza integracije</vt:lpstr>
      <vt:lpstr>Pretpostavke dobrog sistema orijentacije i socijalizacije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Orijentacija i socijalizacija novozaposlenih</dc:title>
  <dc:creator>Blue</dc:creator>
  <cp:lastModifiedBy>Miljan</cp:lastModifiedBy>
  <cp:revision>46</cp:revision>
  <dcterms:created xsi:type="dcterms:W3CDTF">2020-04-14T11:43:59Z</dcterms:created>
  <dcterms:modified xsi:type="dcterms:W3CDTF">2020-04-14T21:40:15Z</dcterms:modified>
</cp:coreProperties>
</file>