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62" r:id="rId4"/>
    <p:sldId id="258" r:id="rId5"/>
    <p:sldId id="261" r:id="rId7"/>
    <p:sldId id="263" r:id="rId8"/>
    <p:sldId id="264" r:id="rId9"/>
    <p:sldId id="265" r:id="rId10"/>
    <p:sldId id="260" r:id="rId11"/>
    <p:sldId id="259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28BBA-B72E-4D92-9C23-99A5CA24B494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284F6-7332-480E-9B87-B3A597C44F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284F6-7332-480E-9B87-B3A597C44F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284F6-7332-480E-9B87-B3A597C44F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284F6-7332-480E-9B87-B3A597C44F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735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745"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54610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 panose="05020102010507070707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177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 panose="05020102010507070707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990" algn="l" rtl="0" eaLnBrk="1" latinLnBrk="0" hangingPunct="1">
        <a:spcBef>
          <a:spcPts val="400"/>
        </a:spcBef>
        <a:buClr>
          <a:schemeClr val="accent4"/>
        </a:buClr>
        <a:buFont typeface="Wingdings 2" panose="05020102010507070707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990" algn="l" rtl="0" eaLnBrk="1" latinLnBrk="0" hangingPunct="1">
        <a:spcBef>
          <a:spcPts val="400"/>
        </a:spcBef>
        <a:buClr>
          <a:schemeClr val="accent4"/>
        </a:buClr>
        <a:buFont typeface="Wingdings 2" panose="05020102010507070707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990" algn="l" rtl="0" eaLnBrk="1" latinLnBrk="0" hangingPunct="1">
        <a:spcBef>
          <a:spcPts val="400"/>
        </a:spcBef>
        <a:buClr>
          <a:schemeClr val="accent4"/>
        </a:buClr>
        <a:buFont typeface="Wingdings 2" panose="05020102010507070707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990" algn="l" rtl="0" eaLnBrk="1" latinLnBrk="0" hangingPunct="1">
        <a:spcBef>
          <a:spcPts val="400"/>
        </a:spcBef>
        <a:buClr>
          <a:schemeClr val="accent4"/>
        </a:buClr>
        <a:buFont typeface="Wingdings 2" panose="05020102010507070707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Team building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altLang="en-US" dirty="0" err="1" smtClean="0"/>
              <a:t>Dr </a:t>
            </a:r>
            <a:r>
              <a:rPr lang="en-US" dirty="0" err="1" smtClean="0"/>
              <a:t>Aleksandar</a:t>
            </a:r>
            <a:r>
              <a:rPr lang="en-US" dirty="0" smtClean="0"/>
              <a:t> </a:t>
            </a:r>
            <a:r>
              <a:rPr lang="en-US" dirty="0" err="1" smtClean="0"/>
              <a:t>Ivanovski</a:t>
            </a:r>
            <a:r>
              <a:rPr lang="sr-Latn-RS" altLang="en-US" dirty="0" err="1" smtClean="0"/>
              <a:t>,prof.</a:t>
            </a:r>
            <a:endParaRPr lang="sr-Latn-RS" altLang="en-US" dirty="0" err="1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b="1" dirty="0" smtClean="0"/>
              <a:t> TEAM- </a:t>
            </a:r>
            <a:r>
              <a:rPr lang="sr-Latn-CS" dirty="0" smtClean="0"/>
              <a:t>tim, ekipa, takmičarska ekipa</a:t>
            </a:r>
            <a:endParaRPr lang="en-US" dirty="0" smtClean="0"/>
          </a:p>
          <a:p>
            <a:r>
              <a:rPr lang="sr-Latn-CS" b="1" dirty="0" smtClean="0"/>
              <a:t> TO TEAM-</a:t>
            </a:r>
            <a:r>
              <a:rPr lang="sr-Latn-CS" dirty="0" smtClean="0"/>
              <a:t> udružiti se, udružiti snage</a:t>
            </a:r>
            <a:endParaRPr lang="en-US" dirty="0" smtClean="0"/>
          </a:p>
          <a:p>
            <a:r>
              <a:rPr lang="sr-Latn-CS" b="1" dirty="0" smtClean="0"/>
              <a:t> BUILDING-</a:t>
            </a:r>
            <a:r>
              <a:rPr lang="sr-Latn-CS" dirty="0" smtClean="0"/>
              <a:t> izgradnja, zgrada</a:t>
            </a:r>
            <a:endParaRPr lang="en-US" dirty="0" smtClean="0"/>
          </a:p>
          <a:p>
            <a:r>
              <a:rPr lang="sr-Latn-CS" b="1" dirty="0" smtClean="0"/>
              <a:t> BUILD UP- </a:t>
            </a:r>
            <a:r>
              <a:rPr lang="sr-Latn-CS" dirty="0" smtClean="0"/>
              <a:t>izgraditi, raširiti, pojačati, ojačati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sr-Latn-CS" dirty="0" smtClean="0"/>
              <a:t>(Morton Benson dictionary)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010400" y="5105400"/>
            <a:ext cx="18288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CS" b="1" dirty="0" smtClean="0"/>
              <a:t>TEAM BUILDING- </a:t>
            </a:r>
            <a:r>
              <a:rPr lang="sr-Latn-CS" dirty="0" smtClean="0"/>
              <a:t>skup edukativno-rekreativnih aktivnosti koje se koriste cilju podizanja pouzdanosti i efikasnosti tima (grupe). Podizanje timskog duha, razvoj komunikacije među članovima tima, razvoj kohezije tima, snage tima, podizanje i razmena pozitvne energije su osnovni zadaci tim bilding programa. Tim bilding je proces kojim se grupa ljudi osposobljava da postigne određeni cilj, da se članovi tima motivišu i da se utiče na razvoj veština koje su neophodne za postizanje zadatog cilja.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620000" y="0"/>
            <a:ext cx="1524000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sr-Latn-CS" dirty="0" smtClean="0"/>
              <a:t> Tim bilding nije samo aktivnost koja se sprovodi, odrađuje, to je pre svega način razmišljanja koji je usmeren u samo jednom pravcu, izgradnja TIMSKOG DUHA svakodnevno kako na poslu u toku radnog vremena, tako i za vreme svih ostalih slobodno izabranih aktivnosti. Glavna polazna tačka timskog duha jeste stav koji treba da ima svaki pojedinac u timu NIKO OD NAS NIJE DOBAR KAO SVI MI ZAJEDNO.</a:t>
            </a:r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 smtClean="0"/>
            </a:br>
            <a:r>
              <a:rPr lang="en-US" dirty="0" err="1" smtClean="0"/>
              <a:t>Razvijanje</a:t>
            </a:r>
            <a:r>
              <a:rPr lang="en-US" dirty="0" smtClean="0"/>
              <a:t> </a:t>
            </a:r>
            <a:r>
              <a:rPr lang="en-US" dirty="0" err="1" smtClean="0"/>
              <a:t>pozitivnog</a:t>
            </a:r>
            <a:r>
              <a:rPr lang="en-US" dirty="0" smtClean="0"/>
              <a:t> </a:t>
            </a:r>
            <a:br>
              <a:rPr lang="sr-Latn-RS" dirty="0" smtClean="0"/>
            </a:br>
            <a:r>
              <a:rPr lang="sr-Latn-RS" dirty="0" smtClean="0"/>
              <a:t>“</a:t>
            </a:r>
            <a:r>
              <a:rPr lang="en-US" dirty="0" smtClean="0"/>
              <a:t>self confidence "</a:t>
            </a:r>
            <a:r>
              <a:rPr lang="en-US" dirty="0" err="1" smtClean="0"/>
              <a:t>koncepta</a:t>
            </a:r>
            <a:r>
              <a:rPr lang="en-US" dirty="0" smtClean="0"/>
              <a:t>....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9800"/>
            <a:ext cx="7772400" cy="38100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Graditi</a:t>
            </a:r>
            <a:r>
              <a:rPr lang="en-US" dirty="0" smtClean="0"/>
              <a:t> </a:t>
            </a:r>
            <a:r>
              <a:rPr lang="en-US" dirty="0" err="1" smtClean="0"/>
              <a:t>sebe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zadatka</a:t>
            </a:r>
            <a:r>
              <a:rPr lang="en-US" dirty="0" smtClean="0"/>
              <a:t> u </a:t>
            </a:r>
            <a:r>
              <a:rPr lang="en-US" dirty="0" err="1" smtClean="0"/>
              <a:t>zadatak</a:t>
            </a:r>
            <a:endParaRPr lang="en-US" dirty="0" smtClean="0"/>
          </a:p>
          <a:p>
            <a:r>
              <a:rPr lang="sr-Latn-RS" dirty="0" smtClean="0"/>
              <a:t>P</a:t>
            </a:r>
            <a:r>
              <a:rPr lang="en-US" dirty="0" smtClean="0"/>
              <a:t>o</a:t>
            </a:r>
            <a:r>
              <a:rPr lang="sr-Latn-RS" dirty="0" smtClean="0"/>
              <a:t>š</a:t>
            </a:r>
            <a:r>
              <a:rPr lang="en-US" dirty="0" err="1" smtClean="0"/>
              <a:t>tovati</a:t>
            </a:r>
            <a:r>
              <a:rPr lang="en-US" dirty="0" smtClean="0"/>
              <a:t> </a:t>
            </a:r>
            <a:r>
              <a:rPr lang="en-US" dirty="0" err="1" smtClean="0"/>
              <a:t>druge</a:t>
            </a:r>
            <a:r>
              <a:rPr lang="en-US" dirty="0" smtClean="0"/>
              <a:t> </a:t>
            </a:r>
            <a:r>
              <a:rPr lang="en-US" dirty="0" err="1" smtClean="0"/>
              <a:t>departmente</a:t>
            </a:r>
            <a:r>
              <a:rPr lang="en-US" dirty="0" smtClean="0"/>
              <a:t>, </a:t>
            </a:r>
            <a:r>
              <a:rPr lang="en-US" dirty="0" err="1" smtClean="0"/>
              <a:t>shvatiti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sr-Latn-RS" dirty="0" smtClean="0"/>
              <a:t>ž</a:t>
            </a:r>
            <a:r>
              <a:rPr lang="en-US" dirty="0" err="1" smtClean="0"/>
              <a:t>nost</a:t>
            </a:r>
            <a:r>
              <a:rPr lang="en-US" dirty="0" smtClean="0"/>
              <a:t> </a:t>
            </a:r>
            <a:r>
              <a:rPr lang="en-US" dirty="0" err="1" smtClean="0"/>
              <a:t>istih</a:t>
            </a:r>
            <a:r>
              <a:rPr lang="en-US" dirty="0" smtClean="0"/>
              <a:t>(</a:t>
            </a:r>
            <a:r>
              <a:rPr lang="en-US" dirty="0" err="1" smtClean="0"/>
              <a:t>Evia</a:t>
            </a:r>
            <a:r>
              <a:rPr lang="en-US" dirty="0" smtClean="0"/>
              <a:t>)</a:t>
            </a:r>
            <a:endParaRPr lang="sr-Latn-RS" dirty="0" smtClean="0"/>
          </a:p>
          <a:p>
            <a:r>
              <a:rPr lang="en-US" dirty="0" smtClean="0"/>
              <a:t>U</a:t>
            </a:r>
            <a:r>
              <a:rPr lang="sr-Latn-RS" dirty="0" smtClean="0"/>
              <a:t>speh jednog uspeh svih</a:t>
            </a:r>
            <a:endParaRPr lang="sr-Latn-RS" dirty="0" smtClean="0"/>
          </a:p>
          <a:p>
            <a:r>
              <a:rPr lang="sr-Latn-CS" dirty="0" smtClean="0"/>
              <a:t>Česta okupljanja i analiza</a:t>
            </a:r>
            <a:endParaRPr lang="sr-Latn-CS" dirty="0" smtClean="0"/>
          </a:p>
          <a:p>
            <a:r>
              <a:rPr lang="en-US" dirty="0" smtClean="0"/>
              <a:t>N</a:t>
            </a:r>
            <a:r>
              <a:rPr lang="sr-Latn-RS" dirty="0" smtClean="0"/>
              <a:t>agrade ( rečima, pipljiva...)</a:t>
            </a:r>
            <a:endParaRPr lang="sr-Latn-RS" dirty="0" smtClean="0"/>
          </a:p>
          <a:p>
            <a:r>
              <a:rPr lang="en-US" dirty="0" smtClean="0"/>
              <a:t>D</a:t>
            </a:r>
            <a:r>
              <a:rPr lang="sr-Latn-RS" dirty="0" smtClean="0"/>
              <a:t>odatna </a:t>
            </a:r>
            <a:r>
              <a:rPr lang="sr-Latn-RS" dirty="0" smtClean="0"/>
              <a:t>motivacija(</a:t>
            </a:r>
            <a:r>
              <a:rPr lang="sr-Latn-CS" dirty="0" smtClean="0"/>
              <a:t>Zajednički izlazak u grad,ili</a:t>
            </a:r>
            <a:r>
              <a:rPr lang="sr-Latn-CS" dirty="0" smtClean="0"/>
              <a:t>...)</a:t>
            </a:r>
            <a:endParaRPr lang="sr-Latn-R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086600" y="4800600"/>
            <a:ext cx="166687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Komunikacija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657600"/>
            <a:ext cx="7772400" cy="2362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</a:t>
            </a:r>
            <a:r>
              <a:rPr lang="sr-Latn-RS" dirty="0" smtClean="0"/>
              <a:t>imska komunikacija</a:t>
            </a:r>
            <a:endParaRPr lang="sr-Latn-RS" dirty="0" smtClean="0"/>
          </a:p>
          <a:p>
            <a:r>
              <a:rPr lang="en-US" dirty="0" smtClean="0"/>
              <a:t>K</a:t>
            </a:r>
            <a:r>
              <a:rPr lang="sr-Latn-RS" dirty="0" smtClean="0"/>
              <a:t>onstantna, kasna informacija pogubna za ceo tim </a:t>
            </a:r>
            <a:endParaRPr lang="sr-Latn-RS" dirty="0" smtClean="0"/>
          </a:p>
          <a:p>
            <a:r>
              <a:rPr lang="en-US" dirty="0" smtClean="0"/>
              <a:t>K</a:t>
            </a:r>
            <a:r>
              <a:rPr lang="sr-Latn-RS" dirty="0" smtClean="0"/>
              <a:t>omunikacija </a:t>
            </a:r>
            <a:r>
              <a:rPr lang="sr-Latn-RS" dirty="0" smtClean="0"/>
              <a:t>departmenta</a:t>
            </a:r>
            <a:r>
              <a:rPr lang="en-US" dirty="0" smtClean="0"/>
              <a:t> </a:t>
            </a:r>
            <a:r>
              <a:rPr lang="sr-Latn-RS" dirty="0" smtClean="0"/>
              <a:t>(primer </a:t>
            </a:r>
            <a:r>
              <a:rPr lang="sr-Latn-RS" dirty="0" smtClean="0"/>
              <a:t>Evia, reception)</a:t>
            </a:r>
            <a:endParaRPr lang="en-US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Ž</a:t>
            </a:r>
            <a:r>
              <a:rPr lang="sr-Latn-RS" dirty="0" smtClean="0"/>
              <a:t>ivot u timu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</a:t>
            </a:r>
            <a:r>
              <a:rPr lang="sr-Latn-RS" dirty="0" smtClean="0"/>
              <a:t>ezona</a:t>
            </a:r>
            <a:endParaRPr lang="sr-Latn-RS" dirty="0" smtClean="0"/>
          </a:p>
          <a:p>
            <a:r>
              <a:rPr lang="en-US" dirty="0" smtClean="0"/>
              <a:t>R</a:t>
            </a:r>
            <a:r>
              <a:rPr lang="sr-Latn-RS" dirty="0" smtClean="0"/>
              <a:t>azličiti krajevi</a:t>
            </a:r>
            <a:endParaRPr lang="sr-Latn-RS" dirty="0" smtClean="0"/>
          </a:p>
          <a:p>
            <a:r>
              <a:rPr lang="en-US" dirty="0" smtClean="0"/>
              <a:t>K</a:t>
            </a:r>
            <a:r>
              <a:rPr lang="sr-Latn-RS" dirty="0" smtClean="0"/>
              <a:t>ulture, navike, hobi,..</a:t>
            </a:r>
            <a:endParaRPr lang="sr-Latn-RS" dirty="0" smtClean="0"/>
          </a:p>
          <a:p>
            <a:r>
              <a:rPr lang="en-US" dirty="0" smtClean="0"/>
              <a:t>T</a:t>
            </a:r>
            <a:r>
              <a:rPr lang="sr-Latn-RS" dirty="0" smtClean="0"/>
              <a:t>olerancija</a:t>
            </a:r>
            <a:endParaRPr lang="sr-Latn-RS" dirty="0" smtClean="0"/>
          </a:p>
          <a:p>
            <a:r>
              <a:rPr lang="en-US" dirty="0" smtClean="0"/>
              <a:t>U</a:t>
            </a:r>
            <a:r>
              <a:rPr lang="sr-Latn-RS" dirty="0" smtClean="0"/>
              <a:t>pornost</a:t>
            </a:r>
            <a:endParaRPr lang="sr-Latn-RS" dirty="0" smtClean="0"/>
          </a:p>
          <a:p>
            <a:r>
              <a:rPr lang="en-US" dirty="0" smtClean="0"/>
              <a:t>M</a:t>
            </a:r>
            <a:r>
              <a:rPr lang="sr-Latn-RS" dirty="0" smtClean="0"/>
              <a:t>otivacija (financial)</a:t>
            </a:r>
            <a:endParaRPr lang="sr-Latn-RS" dirty="0" smtClean="0"/>
          </a:p>
          <a:p>
            <a:r>
              <a:rPr lang="en-US" dirty="0" smtClean="0"/>
              <a:t>P</a:t>
            </a:r>
            <a:r>
              <a:rPr lang="sr-Latn-RS" dirty="0" smtClean="0"/>
              <a:t>overenje</a:t>
            </a:r>
            <a:endParaRPr lang="sr-Latn-RS" dirty="0" smtClean="0"/>
          </a:p>
          <a:p>
            <a:r>
              <a:rPr lang="en-US" dirty="0" smtClean="0"/>
              <a:t>D</a:t>
            </a:r>
            <a:r>
              <a:rPr lang="sr-Latn-RS" dirty="0" smtClean="0"/>
              <a:t>rugarstvo</a:t>
            </a:r>
            <a:endParaRPr lang="sr-Latn-RS" dirty="0" smtClean="0"/>
          </a:p>
          <a:p>
            <a:r>
              <a:rPr lang="sr-Latn-CS" dirty="0" smtClean="0"/>
              <a:t>Day off</a:t>
            </a:r>
            <a:endParaRPr lang="sr-Latn-C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162800" y="4886668"/>
            <a:ext cx="1781175" cy="1742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b="1" dirty="0" smtClean="0"/>
              <a:t>PROBLEMI KOJI PRATE TIM 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b="1" dirty="0" smtClean="0"/>
              <a:t>Različit način razmišljanja</a:t>
            </a:r>
            <a:endParaRPr lang="en-US" dirty="0" smtClean="0"/>
          </a:p>
          <a:p>
            <a:r>
              <a:rPr lang="sr-Latn-CS" b="1" dirty="0" smtClean="0"/>
              <a:t>Različito domaće vaspitanje, navike i kultura ponašanja.</a:t>
            </a:r>
            <a:endParaRPr lang="en-US" dirty="0" smtClean="0"/>
          </a:p>
          <a:p>
            <a:r>
              <a:rPr lang="sr-Latn-CS" b="1" dirty="0" smtClean="0"/>
              <a:t>Individualnost</a:t>
            </a:r>
            <a:endParaRPr lang="en-US" b="1" dirty="0" smtClean="0"/>
          </a:p>
          <a:p>
            <a:r>
              <a:rPr lang="sr-Latn-CS" b="1" dirty="0" smtClean="0"/>
              <a:t>Želja za napretkom pre drugih!</a:t>
            </a:r>
            <a:endParaRPr lang="en-US" dirty="0" smtClean="0"/>
          </a:p>
          <a:p>
            <a:r>
              <a:rPr lang="sr-Latn-CS" b="1" dirty="0" smtClean="0"/>
              <a:t>Dolazak iz različitih zemalja gde su primanja različita</a:t>
            </a:r>
            <a:r>
              <a:rPr lang="sr-Latn-CS" b="1" dirty="0" smtClean="0"/>
              <a:t>.</a:t>
            </a:r>
            <a:endParaRPr lang="sr-Latn-CS" b="1" dirty="0" smtClean="0"/>
          </a:p>
          <a:p>
            <a:r>
              <a:rPr lang="sr-Latn-CS" dirty="0" smtClean="0"/>
              <a:t>Ophođenje </a:t>
            </a:r>
            <a:r>
              <a:rPr lang="sr-Latn-CS" dirty="0" smtClean="0"/>
              <a:t>kolega u timu, svadje </a:t>
            </a:r>
            <a:r>
              <a:rPr lang="sr-Latn-CS" dirty="0" smtClean="0"/>
              <a:t>pred </a:t>
            </a:r>
            <a:r>
              <a:rPr lang="sr-Latn-CS" dirty="0" smtClean="0"/>
              <a:t>klijentima</a:t>
            </a:r>
            <a:endParaRPr lang="sr-Latn-CS" dirty="0" smtClean="0"/>
          </a:p>
          <a:p>
            <a:r>
              <a:rPr lang="sr-Latn-CS" dirty="0" smtClean="0"/>
              <a:t>Intimne veze u timu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467600" y="4800600"/>
            <a:ext cx="14478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686800" cy="6096000"/>
          </a:xfrm>
        </p:spPr>
        <p:txBody>
          <a:bodyPr>
            <a:normAutofit fontScale="85000" lnSpcReduction="20000"/>
          </a:bodyPr>
          <a:lstStyle/>
          <a:p>
            <a:r>
              <a:rPr lang="sr-Latn-CS" dirty="0" smtClean="0"/>
              <a:t> </a:t>
            </a:r>
            <a:r>
              <a:rPr lang="sr-Latn-RS" dirty="0" smtClean="0"/>
              <a:t>Č</a:t>
            </a:r>
            <a:r>
              <a:rPr lang="sr-Latn-CS" dirty="0" smtClean="0"/>
              <a:t>lanovi tima (grupe) imaju višestruku korist od tim bilding programa. Na prvom mestu mogućnost komunikacije i druženja sa kolegama van radnog mesta i saradnja u oblastima koje nisu direktno vezane za svakodnevne aktivnosti i stereotipne obaveze. To je odlična prilika da se članovi grupe bolje upoznaju, prevaziđu barijere u svakodnevnoj komunikaciji, prepoznaju i iskoriste do tada nepoznati talenti i sposobnosti svojih kolega, ujedine kreativnost i inovacije u rešavanju problema i zadataka kako na samom tim bildingu tako i na budućem radnom mestu. Takođe, otkrivanje mana i slabosti kako svojih tako i svojih kolega i rad na njihovom otklanjanju na nivou tima, stvaranje osećanja pripadnosti timu i odgovornosti prema njemu. I naravno kao finalni cilj izgradnja jednog snažnog i sposobnog tima koji nema slabih karika. </a:t>
            </a:r>
            <a:endParaRPr lang="en-US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Hvala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RS" dirty="0" smtClean="0"/>
              <a:t> pažnji!</a:t>
            </a:r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en-US" altLang="en-US" dirty="0"/>
              <a:t>https://animacija.rs/team-building/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0</TotalTime>
  <Words>2786</Words>
  <Application>WPS Presentation</Application>
  <PresentationFormat>On-screen Show (4:3)</PresentationFormat>
  <Paragraphs>72</Paragraphs>
  <Slides>10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SimSun</vt:lpstr>
      <vt:lpstr>Wingdings</vt:lpstr>
      <vt:lpstr>Wingdings 2</vt:lpstr>
      <vt:lpstr>Rockwell</vt:lpstr>
      <vt:lpstr>Microsoft YaHei</vt:lpstr>
      <vt:lpstr>Arial Unicode MS</vt:lpstr>
      <vt:lpstr>Calibri</vt:lpstr>
      <vt:lpstr>Foundry</vt:lpstr>
      <vt:lpstr>Team building</vt:lpstr>
      <vt:lpstr>PowerPoint 演示文稿</vt:lpstr>
      <vt:lpstr>PowerPoint 演示文稿</vt:lpstr>
      <vt:lpstr>PowerPoint 演示文稿</vt:lpstr>
      <vt:lpstr> Razvijanje pozitivnog  “self confidence "koncepta....</vt:lpstr>
      <vt:lpstr>Komunikacija</vt:lpstr>
      <vt:lpstr>Život u timu</vt:lpstr>
      <vt:lpstr>PROBLEMI KOJI PRATE TIM   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building</dc:title>
  <dc:creator>Alex</dc:creator>
  <cp:lastModifiedBy>Alex</cp:lastModifiedBy>
  <cp:revision>13</cp:revision>
  <dcterms:created xsi:type="dcterms:W3CDTF">2006-08-16T00:00:00Z</dcterms:created>
  <dcterms:modified xsi:type="dcterms:W3CDTF">2026-01-27T09:33:37Z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05258F4978A440DD9E4294FB9BB84D10_12</vt:lpwstr>
  </property>
  <property fmtid="{D5CDD505-2E9C-101B-9397-08002B2CF9AE}" pid="3" name="KSOProductBuildVer">
    <vt:lpwstr>1033-12.2.0.23196</vt:lpwstr>
  </property>
</Properties>
</file>